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9" r:id="rId5"/>
    <p:sldId id="285" r:id="rId6"/>
    <p:sldId id="335" r:id="rId7"/>
    <p:sldId id="333" r:id="rId8"/>
    <p:sldId id="282" r:id="rId9"/>
    <p:sldId id="332" r:id="rId10"/>
    <p:sldId id="283" r:id="rId11"/>
    <p:sldId id="286" r:id="rId12"/>
    <p:sldId id="284" r:id="rId13"/>
    <p:sldId id="287" r:id="rId14"/>
    <p:sldId id="259" r:id="rId15"/>
    <p:sldId id="268" r:id="rId16"/>
    <p:sldId id="269" r:id="rId17"/>
    <p:sldId id="270" r:id="rId18"/>
    <p:sldId id="260" r:id="rId19"/>
    <p:sldId id="336" r:id="rId20"/>
    <p:sldId id="281" r:id="rId21"/>
    <p:sldId id="33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94EF2-2385-4A0E-9328-E853A8CA4EF9}" v="1" dt="2020-03-27T08:32:30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5994"/>
  </p:normalViewPr>
  <p:slideViewPr>
    <p:cSldViewPr snapToGrid="0">
      <p:cViewPr varScale="1">
        <p:scale>
          <a:sx n="152" d="100"/>
          <a:sy n="152" d="100"/>
        </p:scale>
        <p:origin x="4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종현" userId="04821729-14ff-45e1-8ecf-fb9aa59cdb5f" providerId="ADAL" clId="{BAAE97A9-DF6D-FA41-8F4B-1CCD776F5D93}"/>
    <pc:docChg chg="undo custSel addSld modSld">
      <pc:chgData name="김종현" userId="04821729-14ff-45e1-8ecf-fb9aa59cdb5f" providerId="ADAL" clId="{BAAE97A9-DF6D-FA41-8F4B-1CCD776F5D93}" dt="2020-03-22T14:54:41.015" v="501" actId="20577"/>
      <pc:docMkLst>
        <pc:docMk/>
      </pc:docMkLst>
      <pc:sldChg chg="addSp delSp modSp">
        <pc:chgData name="김종현" userId="04821729-14ff-45e1-8ecf-fb9aa59cdb5f" providerId="ADAL" clId="{BAAE97A9-DF6D-FA41-8F4B-1CCD776F5D93}" dt="2020-03-15T13:32:22.913" v="491"/>
        <pc:sldMkLst>
          <pc:docMk/>
          <pc:sldMk cId="3933135041" sldId="256"/>
        </pc:sldMkLst>
        <pc:spChg chg="add del mod">
          <ac:chgData name="김종현" userId="04821729-14ff-45e1-8ecf-fb9aa59cdb5f" providerId="ADAL" clId="{BAAE97A9-DF6D-FA41-8F4B-1CCD776F5D93}" dt="2020-03-15T13:32:22.913" v="491"/>
          <ac:spMkLst>
            <pc:docMk/>
            <pc:sldMk cId="3933135041" sldId="256"/>
            <ac:spMk id="4" creationId="{F5896906-E573-7B47-9C95-490BAEBF66C0}"/>
          </ac:spMkLst>
        </pc:spChg>
      </pc:sldChg>
      <pc:sldChg chg="addSp delSp modSp">
        <pc:chgData name="김종현" userId="04821729-14ff-45e1-8ecf-fb9aa59cdb5f" providerId="ADAL" clId="{BAAE97A9-DF6D-FA41-8F4B-1CCD776F5D93}" dt="2020-03-15T13:35:05.791" v="500" actId="20577"/>
        <pc:sldMkLst>
          <pc:docMk/>
          <pc:sldMk cId="3535832432" sldId="260"/>
        </pc:sldMkLst>
        <pc:spChg chg="mod">
          <ac:chgData name="김종현" userId="04821729-14ff-45e1-8ecf-fb9aa59cdb5f" providerId="ADAL" clId="{BAAE97A9-DF6D-FA41-8F4B-1CCD776F5D93}" dt="2020-03-15T13:35:05.791" v="500" actId="20577"/>
          <ac:spMkLst>
            <pc:docMk/>
            <pc:sldMk cId="3535832432" sldId="260"/>
            <ac:spMk id="2" creationId="{DCC07978-06AB-8D4E-808A-6EF0FB6ACBE7}"/>
          </ac:spMkLst>
        </pc:spChg>
        <pc:spChg chg="add del mod">
          <ac:chgData name="김종현" userId="04821729-14ff-45e1-8ecf-fb9aa59cdb5f" providerId="ADAL" clId="{BAAE97A9-DF6D-FA41-8F4B-1CCD776F5D93}" dt="2020-03-15T12:55:56.949" v="408" actId="931"/>
          <ac:spMkLst>
            <pc:docMk/>
            <pc:sldMk cId="3535832432" sldId="260"/>
            <ac:spMk id="4" creationId="{64043DAA-CF1B-E940-8E74-CEB13D339567}"/>
          </ac:spMkLst>
        </pc:spChg>
        <pc:picChg chg="del">
          <ac:chgData name="김종현" userId="04821729-14ff-45e1-8ecf-fb9aa59cdb5f" providerId="ADAL" clId="{BAAE97A9-DF6D-FA41-8F4B-1CCD776F5D93}" dt="2020-03-15T12:55:24.347" v="407" actId="478"/>
          <ac:picMkLst>
            <pc:docMk/>
            <pc:sldMk cId="3535832432" sldId="260"/>
            <ac:picMk id="5" creationId="{00000000-0000-0000-0000-000000000000}"/>
          </ac:picMkLst>
        </pc:picChg>
        <pc:picChg chg="add mod">
          <ac:chgData name="김종현" userId="04821729-14ff-45e1-8ecf-fb9aa59cdb5f" providerId="ADAL" clId="{BAAE97A9-DF6D-FA41-8F4B-1CCD776F5D93}" dt="2020-03-15T12:56:30.042" v="417" actId="14100"/>
          <ac:picMkLst>
            <pc:docMk/>
            <pc:sldMk cId="3535832432" sldId="260"/>
            <ac:picMk id="7" creationId="{86141DCE-59CD-B448-98ED-6B3218265438}"/>
          </ac:picMkLst>
        </pc:picChg>
      </pc:sldChg>
      <pc:sldChg chg="modSp">
        <pc:chgData name="김종현" userId="04821729-14ff-45e1-8ecf-fb9aa59cdb5f" providerId="ADAL" clId="{BAAE97A9-DF6D-FA41-8F4B-1CCD776F5D93}" dt="2020-03-22T14:54:41.015" v="501" actId="20577"/>
        <pc:sldMkLst>
          <pc:docMk/>
          <pc:sldMk cId="52873312" sldId="281"/>
        </pc:sldMkLst>
        <pc:graphicFrameChg chg="modGraphic">
          <ac:chgData name="김종현" userId="04821729-14ff-45e1-8ecf-fb9aa59cdb5f" providerId="ADAL" clId="{BAAE97A9-DF6D-FA41-8F4B-1CCD776F5D93}" dt="2020-03-22T14:54:41.015" v="501" actId="20577"/>
          <ac:graphicFrameMkLst>
            <pc:docMk/>
            <pc:sldMk cId="52873312" sldId="281"/>
            <ac:graphicFrameMk id="4" creationId="{ACFC2703-FB8B-40DF-A8B9-54CB0317F1CE}"/>
          </ac:graphicFrameMkLst>
        </pc:graphicFrameChg>
      </pc:sldChg>
      <pc:sldChg chg="modSp">
        <pc:chgData name="김종현" userId="04821729-14ff-45e1-8ecf-fb9aa59cdb5f" providerId="ADAL" clId="{BAAE97A9-DF6D-FA41-8F4B-1CCD776F5D93}" dt="2020-03-14T13:32:14.439" v="251" actId="5793"/>
        <pc:sldMkLst>
          <pc:docMk/>
          <pc:sldMk cId="1804743877" sldId="334"/>
        </pc:sldMkLst>
        <pc:spChg chg="mod">
          <ac:chgData name="김종현" userId="04821729-14ff-45e1-8ecf-fb9aa59cdb5f" providerId="ADAL" clId="{BAAE97A9-DF6D-FA41-8F4B-1CCD776F5D93}" dt="2020-03-14T13:32:14.439" v="251" actId="5793"/>
          <ac:spMkLst>
            <pc:docMk/>
            <pc:sldMk cId="1804743877" sldId="334"/>
            <ac:spMk id="3" creationId="{2E841836-377A-4F94-AD56-AA5096D15045}"/>
          </ac:spMkLst>
        </pc:spChg>
      </pc:sldChg>
      <pc:sldChg chg="modSp">
        <pc:chgData name="김종현" userId="04821729-14ff-45e1-8ecf-fb9aa59cdb5f" providerId="ADAL" clId="{BAAE97A9-DF6D-FA41-8F4B-1CCD776F5D93}" dt="2020-03-15T12:48:10.741" v="406" actId="208"/>
        <pc:sldMkLst>
          <pc:docMk/>
          <pc:sldMk cId="4273001616" sldId="335"/>
        </pc:sldMkLst>
        <pc:spChg chg="mod">
          <ac:chgData name="김종현" userId="04821729-14ff-45e1-8ecf-fb9aa59cdb5f" providerId="ADAL" clId="{BAAE97A9-DF6D-FA41-8F4B-1CCD776F5D93}" dt="2020-03-15T12:47:44.319" v="404" actId="27636"/>
          <ac:spMkLst>
            <pc:docMk/>
            <pc:sldMk cId="4273001616" sldId="335"/>
            <ac:spMk id="2" creationId="{DD66E073-CB53-4228-BD94-D6A2683787B2}"/>
          </ac:spMkLst>
        </pc:spChg>
        <pc:spChg chg="mod">
          <ac:chgData name="김종현" userId="04821729-14ff-45e1-8ecf-fb9aa59cdb5f" providerId="ADAL" clId="{BAAE97A9-DF6D-FA41-8F4B-1CCD776F5D93}" dt="2020-03-15T12:47:39.313" v="402" actId="20577"/>
          <ac:spMkLst>
            <pc:docMk/>
            <pc:sldMk cId="4273001616" sldId="335"/>
            <ac:spMk id="3" creationId="{B2C999A1-A507-41E2-9C35-E31CD79AECE3}"/>
          </ac:spMkLst>
        </pc:spChg>
        <pc:picChg chg="mod modCrop">
          <ac:chgData name="김종현" userId="04821729-14ff-45e1-8ecf-fb9aa59cdb5f" providerId="ADAL" clId="{BAAE97A9-DF6D-FA41-8F4B-1CCD776F5D93}" dt="2020-03-15T12:48:10.741" v="406" actId="208"/>
          <ac:picMkLst>
            <pc:docMk/>
            <pc:sldMk cId="4273001616" sldId="335"/>
            <ac:picMk id="5" creationId="{47B7AC1A-9308-4210-8721-3C6F3CF28709}"/>
          </ac:picMkLst>
        </pc:picChg>
      </pc:sldChg>
      <pc:sldChg chg="addSp delSp modSp add">
        <pc:chgData name="김종현" userId="04821729-14ff-45e1-8ecf-fb9aa59cdb5f" providerId="ADAL" clId="{BAAE97A9-DF6D-FA41-8F4B-1CCD776F5D93}" dt="2020-03-15T13:32:58.842" v="493" actId="208"/>
        <pc:sldMkLst>
          <pc:docMk/>
          <pc:sldMk cId="3033178207" sldId="336"/>
        </pc:sldMkLst>
        <pc:spChg chg="del">
          <ac:chgData name="김종현" userId="04821729-14ff-45e1-8ecf-fb9aa59cdb5f" providerId="ADAL" clId="{BAAE97A9-DF6D-FA41-8F4B-1CCD776F5D93}" dt="2020-03-15T13:16:46.274" v="425" actId="478"/>
          <ac:spMkLst>
            <pc:docMk/>
            <pc:sldMk cId="3033178207" sldId="336"/>
            <ac:spMk id="2" creationId="{DCC07978-06AB-8D4E-808A-6EF0FB6ACBE7}"/>
          </ac:spMkLst>
        </pc:spChg>
        <pc:spChg chg="add del mod">
          <ac:chgData name="김종현" userId="04821729-14ff-45e1-8ecf-fb9aa59cdb5f" providerId="ADAL" clId="{BAAE97A9-DF6D-FA41-8F4B-1CCD776F5D93}" dt="2020-03-15T13:16:37.786" v="420" actId="931"/>
          <ac:spMkLst>
            <pc:docMk/>
            <pc:sldMk cId="3033178207" sldId="336"/>
            <ac:spMk id="4" creationId="{69BC16A6-4B2F-D94A-8118-D0FCC6078A07}"/>
          </ac:spMkLst>
        </pc:spChg>
        <pc:spChg chg="add del mod">
          <ac:chgData name="김종현" userId="04821729-14ff-45e1-8ecf-fb9aa59cdb5f" providerId="ADAL" clId="{BAAE97A9-DF6D-FA41-8F4B-1CCD776F5D93}" dt="2020-03-15T13:16:50.550" v="426" actId="478"/>
          <ac:spMkLst>
            <pc:docMk/>
            <pc:sldMk cId="3033178207" sldId="336"/>
            <ac:spMk id="9" creationId="{CA2CC533-B26C-5548-91DF-799D86C97A95}"/>
          </ac:spMkLst>
        </pc:spChg>
        <pc:spChg chg="add del mod">
          <ac:chgData name="김종현" userId="04821729-14ff-45e1-8ecf-fb9aa59cdb5f" providerId="ADAL" clId="{BAAE97A9-DF6D-FA41-8F4B-1CCD776F5D93}" dt="2020-03-15T13:21:57.486" v="486"/>
          <ac:spMkLst>
            <pc:docMk/>
            <pc:sldMk cId="3033178207" sldId="336"/>
            <ac:spMk id="11" creationId="{AFF8B038-23A1-8440-8818-98009CBFFB72}"/>
          </ac:spMkLst>
        </pc:spChg>
        <pc:spChg chg="add del mod">
          <ac:chgData name="김종현" userId="04821729-14ff-45e1-8ecf-fb9aa59cdb5f" providerId="ADAL" clId="{BAAE97A9-DF6D-FA41-8F4B-1CCD776F5D93}" dt="2020-03-15T13:21:58.705" v="488"/>
          <ac:spMkLst>
            <pc:docMk/>
            <pc:sldMk cId="3033178207" sldId="336"/>
            <ac:spMk id="12" creationId="{CDD272F0-FD5D-A34E-8DD2-048F4C9C3B89}"/>
          </ac:spMkLst>
        </pc:spChg>
        <pc:picChg chg="add mod modCrop">
          <ac:chgData name="김종현" userId="04821729-14ff-45e1-8ecf-fb9aa59cdb5f" providerId="ADAL" clId="{BAAE97A9-DF6D-FA41-8F4B-1CCD776F5D93}" dt="2020-03-15T13:32:58.842" v="493" actId="208"/>
          <ac:picMkLst>
            <pc:docMk/>
            <pc:sldMk cId="3033178207" sldId="336"/>
            <ac:picMk id="6" creationId="{D41C15D0-39F7-C84E-8F46-25CC94878846}"/>
          </ac:picMkLst>
        </pc:picChg>
        <pc:picChg chg="del">
          <ac:chgData name="김종현" userId="04821729-14ff-45e1-8ecf-fb9aa59cdb5f" providerId="ADAL" clId="{BAAE97A9-DF6D-FA41-8F4B-1CCD776F5D93}" dt="2020-03-15T13:16:12.321" v="419" actId="478"/>
          <ac:picMkLst>
            <pc:docMk/>
            <pc:sldMk cId="3033178207" sldId="336"/>
            <ac:picMk id="7" creationId="{86141DCE-59CD-B448-98ED-6B3218265438}"/>
          </ac:picMkLst>
        </pc:picChg>
        <pc:picChg chg="add mod modCrop">
          <ac:chgData name="김종현" userId="04821729-14ff-45e1-8ecf-fb9aa59cdb5f" providerId="ADAL" clId="{BAAE97A9-DF6D-FA41-8F4B-1CCD776F5D93}" dt="2020-03-15T13:20:12.173" v="468" actId="1076"/>
          <ac:picMkLst>
            <pc:docMk/>
            <pc:sldMk cId="3033178207" sldId="336"/>
            <ac:picMk id="10" creationId="{B9D0BEBE-FF15-5D41-9A2F-52E5EA223E6C}"/>
          </ac:picMkLst>
        </pc:picChg>
      </pc:sldChg>
    </pc:docChg>
  </pc:docChgLst>
  <pc:docChgLst>
    <pc:chgData name="종현" userId="04821729-14ff-45e1-8ecf-fb9aa59cdb5f" providerId="ADAL" clId="{68B94EF2-2385-4A0E-9328-E853A8CA4EF9}"/>
    <pc:docChg chg="undo custSel addSld delSld modSld sldOrd">
      <pc:chgData name="종현" userId="04821729-14ff-45e1-8ecf-fb9aa59cdb5f" providerId="ADAL" clId="{68B94EF2-2385-4A0E-9328-E853A8CA4EF9}" dt="2020-03-27T08:32:30.251" v="6792"/>
      <pc:docMkLst>
        <pc:docMk/>
      </pc:docMkLst>
      <pc:sldChg chg="addSp delSp modSp add del mod">
        <pc:chgData name="종현" userId="04821729-14ff-45e1-8ecf-fb9aa59cdb5f" providerId="ADAL" clId="{68B94EF2-2385-4A0E-9328-E853A8CA4EF9}" dt="2020-03-18T02:15:13.247" v="6753" actId="478"/>
        <pc:sldMkLst>
          <pc:docMk/>
          <pc:sldMk cId="3933135041" sldId="256"/>
        </pc:sldMkLst>
        <pc:spChg chg="mod">
          <ac:chgData name="종현" userId="04821729-14ff-45e1-8ecf-fb9aa59cdb5f" providerId="ADAL" clId="{68B94EF2-2385-4A0E-9328-E853A8CA4EF9}" dt="2020-03-10T01:59:26.873" v="2981" actId="2710"/>
          <ac:spMkLst>
            <pc:docMk/>
            <pc:sldMk cId="3933135041" sldId="256"/>
            <ac:spMk id="2" creationId="{F0D1D32F-DA9B-4C28-93CF-D5BFEBFC5F38}"/>
          </ac:spMkLst>
        </pc:spChg>
        <pc:spChg chg="mod">
          <ac:chgData name="종현" userId="04821729-14ff-45e1-8ecf-fb9aa59cdb5f" providerId="ADAL" clId="{68B94EF2-2385-4A0E-9328-E853A8CA4EF9}" dt="2020-03-10T02:23:05.967" v="4043" actId="20577"/>
          <ac:spMkLst>
            <pc:docMk/>
            <pc:sldMk cId="3933135041" sldId="256"/>
            <ac:spMk id="3" creationId="{F7A0E61F-13F2-49AC-B18A-ADE73BEB2DD2}"/>
          </ac:spMkLst>
        </pc:spChg>
        <pc:inkChg chg="add del">
          <ac:chgData name="종현" userId="04821729-14ff-45e1-8ecf-fb9aa59cdb5f" providerId="ADAL" clId="{68B94EF2-2385-4A0E-9328-E853A8CA4EF9}" dt="2020-03-18T02:15:13.247" v="6753" actId="478"/>
          <ac:inkMkLst>
            <pc:docMk/>
            <pc:sldMk cId="3933135041" sldId="256"/>
            <ac:inkMk id="4" creationId="{9C4A9E7C-4CD1-4E8F-940D-036ABD9B67A2}"/>
          </ac:inkMkLst>
        </pc:inkChg>
        <pc:inkChg chg="add del">
          <ac:chgData name="종현" userId="04821729-14ff-45e1-8ecf-fb9aa59cdb5f" providerId="ADAL" clId="{68B94EF2-2385-4A0E-9328-E853A8CA4EF9}" dt="2020-03-18T02:15:09.726" v="6752" actId="478"/>
          <ac:inkMkLst>
            <pc:docMk/>
            <pc:sldMk cId="3933135041" sldId="256"/>
            <ac:inkMk id="5" creationId="{7EA196CE-4959-43CD-AF11-A3974114DF61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27T08:32:30.251" v="6792"/>
        <pc:sldMkLst>
          <pc:docMk/>
          <pc:sldMk cId="798802814" sldId="257"/>
        </pc:sldMkLst>
        <pc:spChg chg="mod">
          <ac:chgData name="종현" userId="04821729-14ff-45e1-8ecf-fb9aa59cdb5f" providerId="ADAL" clId="{68B94EF2-2385-4A0E-9328-E853A8CA4EF9}" dt="2020-03-09T07:05:16.008" v="20"/>
          <ac:spMkLst>
            <pc:docMk/>
            <pc:sldMk cId="798802814" sldId="257"/>
            <ac:spMk id="2" creationId="{06E4E4C0-974C-4EA4-A9EA-4AAEDF5E54EB}"/>
          </ac:spMkLst>
        </pc:spChg>
        <pc:spChg chg="mod">
          <ac:chgData name="종현" userId="04821729-14ff-45e1-8ecf-fb9aa59cdb5f" providerId="ADAL" clId="{68B94EF2-2385-4A0E-9328-E853A8CA4EF9}" dt="2020-03-27T08:32:30.251" v="6792"/>
          <ac:spMkLst>
            <pc:docMk/>
            <pc:sldMk cId="798802814" sldId="257"/>
            <ac:spMk id="3" creationId="{A4B8B6CD-1D60-4F09-9856-EE8DC4E7ED0F}"/>
          </ac:spMkLst>
        </pc:spChg>
        <pc:inkChg chg="add del">
          <ac:chgData name="종현" userId="04821729-14ff-45e1-8ecf-fb9aa59cdb5f" providerId="ADAL" clId="{68B94EF2-2385-4A0E-9328-E853A8CA4EF9}" dt="2020-03-18T02:15:20.478" v="6754" actId="478"/>
          <ac:inkMkLst>
            <pc:docMk/>
            <pc:sldMk cId="798802814" sldId="257"/>
            <ac:inkMk id="4" creationId="{7FB52860-0583-4FDA-98CC-7BC90C81954D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2T04:24:47.771" v="5900" actId="2696"/>
        <pc:sldMkLst>
          <pc:docMk/>
          <pc:sldMk cId="4071317161" sldId="258"/>
        </pc:sldMkLst>
        <pc:spChg chg="mod">
          <ac:chgData name="종현" userId="04821729-14ff-45e1-8ecf-fb9aa59cdb5f" providerId="ADAL" clId="{68B94EF2-2385-4A0E-9328-E853A8CA4EF9}" dt="2020-03-09T08:06:51.717" v="1887" actId="20577"/>
          <ac:spMkLst>
            <pc:docMk/>
            <pc:sldMk cId="4071317161" sldId="258"/>
            <ac:spMk id="2" creationId="{78A5DB98-848F-4B2B-961D-6EC21093B8DA}"/>
          </ac:spMkLst>
        </pc:spChg>
        <pc:spChg chg="del">
          <ac:chgData name="종현" userId="04821729-14ff-45e1-8ecf-fb9aa59cdb5f" providerId="ADAL" clId="{68B94EF2-2385-4A0E-9328-E853A8CA4EF9}" dt="2020-03-09T08:07:04.076" v="1888" actId="478"/>
          <ac:spMkLst>
            <pc:docMk/>
            <pc:sldMk cId="4071317161" sldId="258"/>
            <ac:spMk id="3" creationId="{0395D0E3-8C57-455B-A989-1001299C381B}"/>
          </ac:spMkLst>
        </pc:spChg>
        <pc:spChg chg="add mod">
          <ac:chgData name="종현" userId="04821729-14ff-45e1-8ecf-fb9aa59cdb5f" providerId="ADAL" clId="{68B94EF2-2385-4A0E-9328-E853A8CA4EF9}" dt="2020-03-09T08:07:18.707" v="1890" actId="14100"/>
          <ac:spMkLst>
            <pc:docMk/>
            <pc:sldMk cId="4071317161" sldId="258"/>
            <ac:spMk id="4" creationId="{AE147893-1FDF-42FF-8E60-947ECC773E23}"/>
          </ac:spMkLst>
        </pc:spChg>
        <pc:picChg chg="add mod">
          <ac:chgData name="종현" userId="04821729-14ff-45e1-8ecf-fb9aa59cdb5f" providerId="ADAL" clId="{68B94EF2-2385-4A0E-9328-E853A8CA4EF9}" dt="2020-03-09T08:07:18.707" v="1890" actId="14100"/>
          <ac:picMkLst>
            <pc:docMk/>
            <pc:sldMk cId="4071317161" sldId="258"/>
            <ac:picMk id="5" creationId="{A352E846-9907-463B-9A8C-CAB65FC4D05E}"/>
          </ac:picMkLst>
        </pc:picChg>
        <pc:inkChg chg="add del">
          <ac:chgData name="종현" userId="04821729-14ff-45e1-8ecf-fb9aa59cdb5f" providerId="ADAL" clId="{68B94EF2-2385-4A0E-9328-E853A8CA4EF9}" dt="2020-03-10T08:22:57.374" v="5702" actId="478"/>
          <ac:inkMkLst>
            <pc:docMk/>
            <pc:sldMk cId="4071317161" sldId="258"/>
            <ac:inkMk id="3" creationId="{0789A7C7-DA27-4393-9E70-906B9F8CF186}"/>
          </ac:inkMkLst>
        </pc:inkChg>
        <pc:inkChg chg="add del">
          <ac:chgData name="종현" userId="04821729-14ff-45e1-8ecf-fb9aa59cdb5f" providerId="ADAL" clId="{68B94EF2-2385-4A0E-9328-E853A8CA4EF9}" dt="2020-03-10T08:22:53.934" v="5701" actId="478"/>
          <ac:inkMkLst>
            <pc:docMk/>
            <pc:sldMk cId="4071317161" sldId="258"/>
            <ac:inkMk id="6" creationId="{BB53C4CD-D286-4348-A351-1D8056E8367E}"/>
          </ac:inkMkLst>
        </pc:inkChg>
        <pc:inkChg chg="add del">
          <ac:chgData name="종현" userId="04821729-14ff-45e1-8ecf-fb9aa59cdb5f" providerId="ADAL" clId="{68B94EF2-2385-4A0E-9328-E853A8CA4EF9}" dt="2020-03-10T08:23:00.300" v="5703" actId="478"/>
          <ac:inkMkLst>
            <pc:docMk/>
            <pc:sldMk cId="4071317161" sldId="258"/>
            <ac:inkMk id="7" creationId="{C62A6FA0-9F1E-42B7-839A-60014FA53D6A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6:19.788" v="6768" actId="478"/>
        <pc:sldMkLst>
          <pc:docMk/>
          <pc:sldMk cId="3717808098" sldId="259"/>
        </pc:sldMkLst>
        <pc:spChg chg="mod">
          <ac:chgData name="종현" userId="04821729-14ff-45e1-8ecf-fb9aa59cdb5f" providerId="ADAL" clId="{68B94EF2-2385-4A0E-9328-E853A8CA4EF9}" dt="2020-03-09T07:25:36.151" v="646" actId="6549"/>
          <ac:spMkLst>
            <pc:docMk/>
            <pc:sldMk cId="3717808098" sldId="259"/>
            <ac:spMk id="2" creationId="{80F5135B-19C9-C640-969C-FDDB83D2D81F}"/>
          </ac:spMkLst>
        </pc:spChg>
        <pc:spChg chg="mod">
          <ac:chgData name="종현" userId="04821729-14ff-45e1-8ecf-fb9aa59cdb5f" providerId="ADAL" clId="{68B94EF2-2385-4A0E-9328-E853A8CA4EF9}" dt="2020-03-09T07:26:52.966" v="709" actId="20577"/>
          <ac:spMkLst>
            <pc:docMk/>
            <pc:sldMk cId="3717808098" sldId="259"/>
            <ac:spMk id="3" creationId="{D384B4B8-822D-B449-B0EA-B70E8C72D89E}"/>
          </ac:spMkLst>
        </pc:spChg>
        <pc:inkChg chg="add del">
          <ac:chgData name="종현" userId="04821729-14ff-45e1-8ecf-fb9aa59cdb5f" providerId="ADAL" clId="{68B94EF2-2385-4A0E-9328-E853A8CA4EF9}" dt="2020-03-18T02:16:19.788" v="6768" actId="478"/>
          <ac:inkMkLst>
            <pc:docMk/>
            <pc:sldMk cId="3717808098" sldId="259"/>
            <ac:inkMk id="4" creationId="{4B29D9C4-18DE-4095-80B7-F25E559840A3}"/>
          </ac:inkMkLst>
        </pc:inkChg>
      </pc:sldChg>
      <pc:sldChg chg="addSp delSp add del mod">
        <pc:chgData name="종현" userId="04821729-14ff-45e1-8ecf-fb9aa59cdb5f" providerId="ADAL" clId="{68B94EF2-2385-4A0E-9328-E853A8CA4EF9}" dt="2020-03-18T02:16:35.940" v="6772" actId="478"/>
        <pc:sldMkLst>
          <pc:docMk/>
          <pc:sldMk cId="3535832432" sldId="260"/>
        </pc:sldMkLst>
        <pc:inkChg chg="add del">
          <ac:chgData name="종현" userId="04821729-14ff-45e1-8ecf-fb9aa59cdb5f" providerId="ADAL" clId="{68B94EF2-2385-4A0E-9328-E853A8CA4EF9}" dt="2020-03-18T02:16:35.940" v="6772" actId="478"/>
          <ac:inkMkLst>
            <pc:docMk/>
            <pc:sldMk cId="3535832432" sldId="260"/>
            <ac:inkMk id="3" creationId="{24FABDEE-D3B9-46DE-90A5-82263B1024B4}"/>
          </ac:inkMkLst>
        </pc:inkChg>
      </pc:sldChg>
      <pc:sldChg chg="modSp del mod">
        <pc:chgData name="종현" userId="04821729-14ff-45e1-8ecf-fb9aa59cdb5f" providerId="ADAL" clId="{68B94EF2-2385-4A0E-9328-E853A8CA4EF9}" dt="2020-03-10T08:48:28.797" v="5893" actId="2696"/>
        <pc:sldMkLst>
          <pc:docMk/>
          <pc:sldMk cId="2338085706" sldId="263"/>
        </pc:sldMkLst>
        <pc:spChg chg="mod">
          <ac:chgData name="종현" userId="04821729-14ff-45e1-8ecf-fb9aa59cdb5f" providerId="ADAL" clId="{68B94EF2-2385-4A0E-9328-E853A8CA4EF9}" dt="2020-03-10T07:59:30.260" v="5354" actId="1076"/>
          <ac:spMkLst>
            <pc:docMk/>
            <pc:sldMk cId="2338085706" sldId="263"/>
            <ac:spMk id="2" creationId="{6F21AB1D-6378-0E43-842D-914DCF78BA39}"/>
          </ac:spMkLst>
        </pc:spChg>
        <pc:spChg chg="mod">
          <ac:chgData name="종현" userId="04821729-14ff-45e1-8ecf-fb9aa59cdb5f" providerId="ADAL" clId="{68B94EF2-2385-4A0E-9328-E853A8CA4EF9}" dt="2020-03-10T08:01:31.838" v="5462" actId="6549"/>
          <ac:spMkLst>
            <pc:docMk/>
            <pc:sldMk cId="2338085706" sldId="263"/>
            <ac:spMk id="3" creationId="{BB7ACDE9-E1AA-7940-BA3C-728B1761E221}"/>
          </ac:spMkLst>
        </pc:spChg>
      </pc:sldChg>
      <pc:sldChg chg="addSp delSp modSp add del mod">
        <pc:chgData name="종현" userId="04821729-14ff-45e1-8ecf-fb9aa59cdb5f" providerId="ADAL" clId="{68B94EF2-2385-4A0E-9328-E853A8CA4EF9}" dt="2020-03-18T02:16:24.124" v="6769" actId="478"/>
        <pc:sldMkLst>
          <pc:docMk/>
          <pc:sldMk cId="1840566875" sldId="268"/>
        </pc:sldMkLst>
        <pc:spChg chg="mod">
          <ac:chgData name="종현" userId="04821729-14ff-45e1-8ecf-fb9aa59cdb5f" providerId="ADAL" clId="{68B94EF2-2385-4A0E-9328-E853A8CA4EF9}" dt="2020-03-15T09:09:59.049" v="6577" actId="20577"/>
          <ac:spMkLst>
            <pc:docMk/>
            <pc:sldMk cId="1840566875" sldId="268"/>
            <ac:spMk id="3" creationId="{3C923F3D-496E-4A19-9BF8-5B18BEC23F50}"/>
          </ac:spMkLst>
        </pc:spChg>
        <pc:picChg chg="mod">
          <ac:chgData name="종현" userId="04821729-14ff-45e1-8ecf-fb9aa59cdb5f" providerId="ADAL" clId="{68B94EF2-2385-4A0E-9328-E853A8CA4EF9}" dt="2020-03-09T07:33:59.741" v="1089" actId="1076"/>
          <ac:picMkLst>
            <pc:docMk/>
            <pc:sldMk cId="1840566875" sldId="268"/>
            <ac:picMk id="6" creationId="{138665BC-D865-DA44-BBC4-7EAC21A15F99}"/>
          </ac:picMkLst>
        </pc:picChg>
        <pc:inkChg chg="add del">
          <ac:chgData name="종현" userId="04821729-14ff-45e1-8ecf-fb9aa59cdb5f" providerId="ADAL" clId="{68B94EF2-2385-4A0E-9328-E853A8CA4EF9}" dt="2020-03-18T02:16:24.124" v="6769" actId="478"/>
          <ac:inkMkLst>
            <pc:docMk/>
            <pc:sldMk cId="1840566875" sldId="268"/>
            <ac:inkMk id="4" creationId="{CE96B3BC-7645-48E1-9010-B322F94A6A12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6:27.876" v="6770" actId="478"/>
        <pc:sldMkLst>
          <pc:docMk/>
          <pc:sldMk cId="2101931885" sldId="269"/>
        </pc:sldMkLst>
        <pc:spChg chg="mod">
          <ac:chgData name="종현" userId="04821729-14ff-45e1-8ecf-fb9aa59cdb5f" providerId="ADAL" clId="{68B94EF2-2385-4A0E-9328-E853A8CA4EF9}" dt="2020-03-09T07:34:46.518" v="1142" actId="20577"/>
          <ac:spMkLst>
            <pc:docMk/>
            <pc:sldMk cId="2101931885" sldId="269"/>
            <ac:spMk id="2" creationId="{2C8C3DCF-6EAC-0140-A6B0-097F98AAA712}"/>
          </ac:spMkLst>
        </pc:spChg>
        <pc:spChg chg="mod">
          <ac:chgData name="종현" userId="04821729-14ff-45e1-8ecf-fb9aa59cdb5f" providerId="ADAL" clId="{68B94EF2-2385-4A0E-9328-E853A8CA4EF9}" dt="2020-03-09T07:36:07.752" v="1282" actId="2710"/>
          <ac:spMkLst>
            <pc:docMk/>
            <pc:sldMk cId="2101931885" sldId="269"/>
            <ac:spMk id="4" creationId="{4706C794-83D3-C343-9638-65F4E782DD29}"/>
          </ac:spMkLst>
        </pc:spChg>
        <pc:inkChg chg="add del">
          <ac:chgData name="종현" userId="04821729-14ff-45e1-8ecf-fb9aa59cdb5f" providerId="ADAL" clId="{68B94EF2-2385-4A0E-9328-E853A8CA4EF9}" dt="2020-03-18T02:16:27.876" v="6770" actId="478"/>
          <ac:inkMkLst>
            <pc:docMk/>
            <pc:sldMk cId="2101931885" sldId="269"/>
            <ac:inkMk id="3" creationId="{B88D9ADD-8345-462A-B7DE-2589AB04499D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6:32.542" v="6771" actId="478"/>
        <pc:sldMkLst>
          <pc:docMk/>
          <pc:sldMk cId="473326381" sldId="270"/>
        </pc:sldMkLst>
        <pc:spChg chg="mod">
          <ac:chgData name="종현" userId="04821729-14ff-45e1-8ecf-fb9aa59cdb5f" providerId="ADAL" clId="{68B94EF2-2385-4A0E-9328-E853A8CA4EF9}" dt="2020-03-09T07:38:37.297" v="1284" actId="20577"/>
          <ac:spMkLst>
            <pc:docMk/>
            <pc:sldMk cId="473326381" sldId="270"/>
            <ac:spMk id="2" creationId="{8FB57D56-7DE4-0048-B74A-D8CBD4263F8A}"/>
          </ac:spMkLst>
        </pc:spChg>
        <pc:inkChg chg="add del">
          <ac:chgData name="종현" userId="04821729-14ff-45e1-8ecf-fb9aa59cdb5f" providerId="ADAL" clId="{68B94EF2-2385-4A0E-9328-E853A8CA4EF9}" dt="2020-03-18T02:16:32.542" v="6771" actId="478"/>
          <ac:inkMkLst>
            <pc:docMk/>
            <pc:sldMk cId="473326381" sldId="270"/>
            <ac:inkMk id="3" creationId="{FFF378C9-991A-419F-84E3-F81CE4034ECD}"/>
          </ac:inkMkLst>
        </pc:inkChg>
      </pc:sldChg>
      <pc:sldChg chg="modSp del mod">
        <pc:chgData name="종현" userId="04821729-14ff-45e1-8ecf-fb9aa59cdb5f" providerId="ADAL" clId="{68B94EF2-2385-4A0E-9328-E853A8CA4EF9}" dt="2020-03-10T08:48:28.797" v="5893" actId="2696"/>
        <pc:sldMkLst>
          <pc:docMk/>
          <pc:sldMk cId="3753151703" sldId="280"/>
        </pc:sldMkLst>
        <pc:spChg chg="mod">
          <ac:chgData name="종현" userId="04821729-14ff-45e1-8ecf-fb9aa59cdb5f" providerId="ADAL" clId="{68B94EF2-2385-4A0E-9328-E853A8CA4EF9}" dt="2020-03-10T08:37:49.438" v="5833" actId="6549"/>
          <ac:spMkLst>
            <pc:docMk/>
            <pc:sldMk cId="3753151703" sldId="280"/>
            <ac:spMk id="2" creationId="{6F21AB1D-6378-0E43-842D-914DCF78BA39}"/>
          </ac:spMkLst>
        </pc:spChg>
      </pc:sldChg>
      <pc:sldChg chg="addSp delSp modSp add del mod">
        <pc:chgData name="종현" userId="04821729-14ff-45e1-8ecf-fb9aa59cdb5f" providerId="ADAL" clId="{68B94EF2-2385-4A0E-9328-E853A8CA4EF9}" dt="2020-03-18T02:16:44.981" v="6774" actId="478"/>
        <pc:sldMkLst>
          <pc:docMk/>
          <pc:sldMk cId="52873312" sldId="281"/>
        </pc:sldMkLst>
        <pc:spChg chg="mod">
          <ac:chgData name="종현" userId="04821729-14ff-45e1-8ecf-fb9aa59cdb5f" providerId="ADAL" clId="{68B94EF2-2385-4A0E-9328-E853A8CA4EF9}" dt="2020-03-09T08:05:17.947" v="1814" actId="1076"/>
          <ac:spMkLst>
            <pc:docMk/>
            <pc:sldMk cId="52873312" sldId="281"/>
            <ac:spMk id="2" creationId="{DCC07978-06AB-8D4E-808A-6EF0FB6ACBE7}"/>
          </ac:spMkLst>
        </pc:spChg>
        <pc:spChg chg="mod">
          <ac:chgData name="종현" userId="04821729-14ff-45e1-8ecf-fb9aa59cdb5f" providerId="ADAL" clId="{68B94EF2-2385-4A0E-9328-E853A8CA4EF9}" dt="2020-03-12T04:22:43.087" v="5899" actId="20577"/>
          <ac:spMkLst>
            <pc:docMk/>
            <pc:sldMk cId="52873312" sldId="281"/>
            <ac:spMk id="3" creationId="{00000000-0000-0000-0000-000000000000}"/>
          </ac:spMkLst>
        </pc:spChg>
        <pc:spChg chg="add mod">
          <ac:chgData name="종현" userId="04821729-14ff-45e1-8ecf-fb9aa59cdb5f" providerId="ADAL" clId="{68B94EF2-2385-4A0E-9328-E853A8CA4EF9}" dt="2020-03-09T08:05:27.259" v="1815" actId="1076"/>
          <ac:spMkLst>
            <pc:docMk/>
            <pc:sldMk cId="52873312" sldId="281"/>
            <ac:spMk id="6" creationId="{4834F740-6200-4087-BD93-4F286212C665}"/>
          </ac:spMkLst>
        </pc:spChg>
        <pc:graphicFrameChg chg="add mod modGraphic">
          <ac:chgData name="종현" userId="04821729-14ff-45e1-8ecf-fb9aa59cdb5f" providerId="ADAL" clId="{68B94EF2-2385-4A0E-9328-E853A8CA4EF9}" dt="2020-03-09T08:05:34.835" v="1816" actId="1076"/>
          <ac:graphicFrameMkLst>
            <pc:docMk/>
            <pc:sldMk cId="52873312" sldId="281"/>
            <ac:graphicFrameMk id="4" creationId="{ACFC2703-FB8B-40DF-A8B9-54CB0317F1CE}"/>
          </ac:graphicFrameMkLst>
        </pc:graphicFrameChg>
        <pc:inkChg chg="add del">
          <ac:chgData name="종현" userId="04821729-14ff-45e1-8ecf-fb9aa59cdb5f" providerId="ADAL" clId="{68B94EF2-2385-4A0E-9328-E853A8CA4EF9}" dt="2020-03-18T02:16:44.981" v="6774" actId="478"/>
          <ac:inkMkLst>
            <pc:docMk/>
            <pc:sldMk cId="52873312" sldId="281"/>
            <ac:inkMk id="5" creationId="{E074545F-8CA9-4DF0-9BB3-26C56062F5B8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5:52.996" v="6762" actId="478"/>
        <pc:sldMkLst>
          <pc:docMk/>
          <pc:sldMk cId="1801200424" sldId="282"/>
        </pc:sldMkLst>
        <pc:spChg chg="mod">
          <ac:chgData name="종현" userId="04821729-14ff-45e1-8ecf-fb9aa59cdb5f" providerId="ADAL" clId="{68B94EF2-2385-4A0E-9328-E853A8CA4EF9}" dt="2020-03-12T04:40:54.049" v="6173" actId="20577"/>
          <ac:spMkLst>
            <pc:docMk/>
            <pc:sldMk cId="1801200424" sldId="282"/>
            <ac:spMk id="2" creationId="{060401BE-789F-46AA-BBEA-5F491AAA7D7B}"/>
          </ac:spMkLst>
        </pc:spChg>
        <pc:spChg chg="mod">
          <ac:chgData name="종현" userId="04821729-14ff-45e1-8ecf-fb9aa59cdb5f" providerId="ADAL" clId="{68B94EF2-2385-4A0E-9328-E853A8CA4EF9}" dt="2020-03-12T04:38:11.173" v="6155" actId="2710"/>
          <ac:spMkLst>
            <pc:docMk/>
            <pc:sldMk cId="1801200424" sldId="282"/>
            <ac:spMk id="3" creationId="{099C1C2F-667A-469F-ADF8-CF1332D02000}"/>
          </ac:spMkLst>
        </pc:spChg>
        <pc:picChg chg="add del mod">
          <ac:chgData name="종현" userId="04821729-14ff-45e1-8ecf-fb9aa59cdb5f" providerId="ADAL" clId="{68B94EF2-2385-4A0E-9328-E853A8CA4EF9}" dt="2020-03-12T04:41:50.636" v="6178"/>
          <ac:picMkLst>
            <pc:docMk/>
            <pc:sldMk cId="1801200424" sldId="282"/>
            <ac:picMk id="4" creationId="{694A1D54-2E6D-4975-B9A8-8E1BA48C58C6}"/>
          </ac:picMkLst>
        </pc:picChg>
        <pc:picChg chg="add mod">
          <ac:chgData name="종현" userId="04821729-14ff-45e1-8ecf-fb9aa59cdb5f" providerId="ADAL" clId="{68B94EF2-2385-4A0E-9328-E853A8CA4EF9}" dt="2020-03-12T04:42:02.300" v="6183" actId="1076"/>
          <ac:picMkLst>
            <pc:docMk/>
            <pc:sldMk cId="1801200424" sldId="282"/>
            <ac:picMk id="6" creationId="{19CBEAE4-F731-4517-97DC-B244AD155D0E}"/>
          </ac:picMkLst>
        </pc:picChg>
        <pc:inkChg chg="add del">
          <ac:chgData name="종현" userId="04821729-14ff-45e1-8ecf-fb9aa59cdb5f" providerId="ADAL" clId="{68B94EF2-2385-4A0E-9328-E853A8CA4EF9}" dt="2020-03-18T02:15:52.996" v="6762" actId="478"/>
          <ac:inkMkLst>
            <pc:docMk/>
            <pc:sldMk cId="1801200424" sldId="282"/>
            <ac:inkMk id="4" creationId="{25030FB9-6880-4489-8B0A-551225C5955E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6:03.444" v="6764" actId="478"/>
        <pc:sldMkLst>
          <pc:docMk/>
          <pc:sldMk cId="3153621600" sldId="283"/>
        </pc:sldMkLst>
        <pc:spChg chg="mod">
          <ac:chgData name="종현" userId="04821729-14ff-45e1-8ecf-fb9aa59cdb5f" providerId="ADAL" clId="{68B94EF2-2385-4A0E-9328-E853A8CA4EF9}" dt="2020-03-09T08:08:58.013" v="1929" actId="20577"/>
          <ac:spMkLst>
            <pc:docMk/>
            <pc:sldMk cId="3153621600" sldId="283"/>
            <ac:spMk id="2" creationId="{AEB672B8-3CF7-472A-9429-618F5507DCC4}"/>
          </ac:spMkLst>
        </pc:spChg>
        <pc:spChg chg="mod">
          <ac:chgData name="종현" userId="04821729-14ff-45e1-8ecf-fb9aa59cdb5f" providerId="ADAL" clId="{68B94EF2-2385-4A0E-9328-E853A8CA4EF9}" dt="2020-03-09T08:13:13.035" v="2075" actId="20577"/>
          <ac:spMkLst>
            <pc:docMk/>
            <pc:sldMk cId="3153621600" sldId="283"/>
            <ac:spMk id="3" creationId="{74035697-A846-47AD-ACC8-5410735791E4}"/>
          </ac:spMkLst>
        </pc:spChg>
        <pc:picChg chg="add del mod">
          <ac:chgData name="종현" userId="04821729-14ff-45e1-8ecf-fb9aa59cdb5f" providerId="ADAL" clId="{68B94EF2-2385-4A0E-9328-E853A8CA4EF9}" dt="2020-03-09T08:11:31.987" v="2000" actId="478"/>
          <ac:picMkLst>
            <pc:docMk/>
            <pc:sldMk cId="3153621600" sldId="283"/>
            <ac:picMk id="4" creationId="{B574EEE1-5772-402C-B42A-0D3B36198147}"/>
          </ac:picMkLst>
        </pc:picChg>
        <pc:picChg chg="add mod">
          <ac:chgData name="종현" userId="04821729-14ff-45e1-8ecf-fb9aa59cdb5f" providerId="ADAL" clId="{68B94EF2-2385-4A0E-9328-E853A8CA4EF9}" dt="2020-03-09T08:12:02.946" v="2038" actId="1076"/>
          <ac:picMkLst>
            <pc:docMk/>
            <pc:sldMk cId="3153621600" sldId="283"/>
            <ac:picMk id="5" creationId="{D2FB0A39-F1EB-4131-88A6-E06B242720D9}"/>
          </ac:picMkLst>
        </pc:picChg>
        <pc:inkChg chg="add del">
          <ac:chgData name="종현" userId="04821729-14ff-45e1-8ecf-fb9aa59cdb5f" providerId="ADAL" clId="{68B94EF2-2385-4A0E-9328-E853A8CA4EF9}" dt="2020-03-18T02:16:03.444" v="6764" actId="478"/>
          <ac:inkMkLst>
            <pc:docMk/>
            <pc:sldMk cId="3153621600" sldId="283"/>
            <ac:inkMk id="4" creationId="{3ECC1F45-7469-42C3-9B76-1DE8FDE198DE}"/>
          </ac:inkMkLst>
        </pc:inkChg>
        <pc:inkChg chg="add del">
          <ac:chgData name="종현" userId="04821729-14ff-45e1-8ecf-fb9aa59cdb5f" providerId="ADAL" clId="{68B94EF2-2385-4A0E-9328-E853A8CA4EF9}" dt="2020-03-10T08:22:35.579" v="5699" actId="478"/>
          <ac:inkMkLst>
            <pc:docMk/>
            <pc:sldMk cId="3153621600" sldId="283"/>
            <ac:inkMk id="4" creationId="{8D10DB4A-978E-4097-A862-E9632AA2F011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6:11.143" v="6766" actId="478"/>
        <pc:sldMkLst>
          <pc:docMk/>
          <pc:sldMk cId="473576762" sldId="284"/>
        </pc:sldMkLst>
        <pc:spChg chg="mod">
          <ac:chgData name="종현" userId="04821729-14ff-45e1-8ecf-fb9aa59cdb5f" providerId="ADAL" clId="{68B94EF2-2385-4A0E-9328-E853A8CA4EF9}" dt="2020-03-10T02:36:03.086" v="4282" actId="6549"/>
          <ac:spMkLst>
            <pc:docMk/>
            <pc:sldMk cId="473576762" sldId="284"/>
            <ac:spMk id="3" creationId="{74035697-A846-47AD-ACC8-5410735791E4}"/>
          </ac:spMkLst>
        </pc:spChg>
        <pc:picChg chg="mod">
          <ac:chgData name="종현" userId="04821729-14ff-45e1-8ecf-fb9aa59cdb5f" providerId="ADAL" clId="{68B94EF2-2385-4A0E-9328-E853A8CA4EF9}" dt="2020-03-09T08:12:48.922" v="2047" actId="14100"/>
          <ac:picMkLst>
            <pc:docMk/>
            <pc:sldMk cId="473576762" sldId="284"/>
            <ac:picMk id="4" creationId="{B574EEE1-5772-402C-B42A-0D3B36198147}"/>
          </ac:picMkLst>
        </pc:picChg>
        <pc:picChg chg="del">
          <ac:chgData name="종현" userId="04821729-14ff-45e1-8ecf-fb9aa59cdb5f" providerId="ADAL" clId="{68B94EF2-2385-4A0E-9328-E853A8CA4EF9}" dt="2020-03-09T08:12:07.155" v="2039" actId="478"/>
          <ac:picMkLst>
            <pc:docMk/>
            <pc:sldMk cId="473576762" sldId="284"/>
            <ac:picMk id="5" creationId="{D2FB0A39-F1EB-4131-88A6-E06B242720D9}"/>
          </ac:picMkLst>
        </pc:picChg>
        <pc:inkChg chg="add del">
          <ac:chgData name="종현" userId="04821729-14ff-45e1-8ecf-fb9aa59cdb5f" providerId="ADAL" clId="{68B94EF2-2385-4A0E-9328-E853A8CA4EF9}" dt="2020-03-18T02:16:11.143" v="6766" actId="478"/>
          <ac:inkMkLst>
            <pc:docMk/>
            <pc:sldMk cId="473576762" sldId="284"/>
            <ac:inkMk id="5" creationId="{1F3A2D5F-24CF-4D71-A47A-0E47CEDF0A45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5:39.740" v="6759" actId="478"/>
        <pc:sldMkLst>
          <pc:docMk/>
          <pc:sldMk cId="3121718505" sldId="285"/>
        </pc:sldMkLst>
        <pc:spChg chg="mod">
          <ac:chgData name="종현" userId="04821729-14ff-45e1-8ecf-fb9aa59cdb5f" providerId="ADAL" clId="{68B94EF2-2385-4A0E-9328-E853A8CA4EF9}" dt="2020-03-10T02:00:38.106" v="3004"/>
          <ac:spMkLst>
            <pc:docMk/>
            <pc:sldMk cId="3121718505" sldId="285"/>
            <ac:spMk id="2" creationId="{86F149D2-2ACB-4393-9F5C-286425920FF0}"/>
          </ac:spMkLst>
        </pc:spChg>
        <pc:spChg chg="mod">
          <ac:chgData name="종현" userId="04821729-14ff-45e1-8ecf-fb9aa59cdb5f" providerId="ADAL" clId="{68B94EF2-2385-4A0E-9328-E853A8CA4EF9}" dt="2020-03-09T08:24:17.788" v="2349" actId="20577"/>
          <ac:spMkLst>
            <pc:docMk/>
            <pc:sldMk cId="3121718505" sldId="285"/>
            <ac:spMk id="3" creationId="{E2981866-11F5-4E3F-8A69-8ED47F5A6800}"/>
          </ac:spMkLst>
        </pc:spChg>
        <pc:picChg chg="add mod modCrop">
          <ac:chgData name="종현" userId="04821729-14ff-45e1-8ecf-fb9aa59cdb5f" providerId="ADAL" clId="{68B94EF2-2385-4A0E-9328-E853A8CA4EF9}" dt="2020-03-10T08:42:41.422" v="5845" actId="1076"/>
          <ac:picMkLst>
            <pc:docMk/>
            <pc:sldMk cId="3121718505" sldId="285"/>
            <ac:picMk id="5" creationId="{A48C00DA-D150-45DA-9E31-8628CDEA73F1}"/>
          </ac:picMkLst>
        </pc:picChg>
        <pc:picChg chg="add del mod">
          <ac:chgData name="종현" userId="04821729-14ff-45e1-8ecf-fb9aa59cdb5f" providerId="ADAL" clId="{68B94EF2-2385-4A0E-9328-E853A8CA4EF9}" dt="2020-03-10T08:43:15.321" v="5848"/>
          <ac:picMkLst>
            <pc:docMk/>
            <pc:sldMk cId="3121718505" sldId="285"/>
            <ac:picMk id="7" creationId="{58F65F0E-7470-43DE-AA8B-51A20873E578}"/>
          </ac:picMkLst>
        </pc:picChg>
        <pc:inkChg chg="add del">
          <ac:chgData name="종현" userId="04821729-14ff-45e1-8ecf-fb9aa59cdb5f" providerId="ADAL" clId="{68B94EF2-2385-4A0E-9328-E853A8CA4EF9}" dt="2020-03-18T02:15:39.740" v="6759" actId="478"/>
          <ac:inkMkLst>
            <pc:docMk/>
            <pc:sldMk cId="3121718505" sldId="285"/>
            <ac:inkMk id="4" creationId="{DB6AB498-02B5-4C6F-B625-64E725FB7DCA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6:07.501" v="6765" actId="478"/>
        <pc:sldMkLst>
          <pc:docMk/>
          <pc:sldMk cId="583059355" sldId="286"/>
        </pc:sldMkLst>
        <pc:spChg chg="del">
          <ac:chgData name="종현" userId="04821729-14ff-45e1-8ecf-fb9aa59cdb5f" providerId="ADAL" clId="{68B94EF2-2385-4A0E-9328-E853A8CA4EF9}" dt="2020-03-09T08:32:33.091" v="2357" actId="478"/>
          <ac:spMkLst>
            <pc:docMk/>
            <pc:sldMk cId="583059355" sldId="286"/>
            <ac:spMk id="2" creationId="{8169F938-84CD-4CEF-9D23-FF464FB1DD2B}"/>
          </ac:spMkLst>
        </pc:spChg>
        <pc:spChg chg="del">
          <ac:chgData name="종현" userId="04821729-14ff-45e1-8ecf-fb9aa59cdb5f" providerId="ADAL" clId="{68B94EF2-2385-4A0E-9328-E853A8CA4EF9}" dt="2020-03-09T08:32:23.897" v="2351"/>
          <ac:spMkLst>
            <pc:docMk/>
            <pc:sldMk cId="583059355" sldId="286"/>
            <ac:spMk id="3" creationId="{54F08C58-E2F2-4371-A18E-7E12D8469B4C}"/>
          </ac:spMkLst>
        </pc:spChg>
        <pc:spChg chg="add mod">
          <ac:chgData name="종현" userId="04821729-14ff-45e1-8ecf-fb9aa59cdb5f" providerId="ADAL" clId="{68B94EF2-2385-4A0E-9328-E853A8CA4EF9}" dt="2020-03-09T08:41:19.184" v="2595" actId="1076"/>
          <ac:spMkLst>
            <pc:docMk/>
            <pc:sldMk cId="583059355" sldId="286"/>
            <ac:spMk id="10" creationId="{8572F87A-DDD1-4A0D-B16D-967A5B7E5F95}"/>
          </ac:spMkLst>
        </pc:spChg>
        <pc:spChg chg="add mod">
          <ac:chgData name="종현" userId="04821729-14ff-45e1-8ecf-fb9aa59cdb5f" providerId="ADAL" clId="{68B94EF2-2385-4A0E-9328-E853A8CA4EF9}" dt="2020-03-09T08:39:12.673" v="2542" actId="1076"/>
          <ac:spMkLst>
            <pc:docMk/>
            <pc:sldMk cId="583059355" sldId="286"/>
            <ac:spMk id="11" creationId="{BF950DD1-3616-4B5E-A12A-85780AFECBF3}"/>
          </ac:spMkLst>
        </pc:spChg>
        <pc:spChg chg="add mod">
          <ac:chgData name="종현" userId="04821729-14ff-45e1-8ecf-fb9aa59cdb5f" providerId="ADAL" clId="{68B94EF2-2385-4A0E-9328-E853A8CA4EF9}" dt="2020-03-09T08:41:33.025" v="2598" actId="1076"/>
          <ac:spMkLst>
            <pc:docMk/>
            <pc:sldMk cId="583059355" sldId="286"/>
            <ac:spMk id="12" creationId="{C9A1456B-4103-4B55-AEBB-E1A9DF5BD0E7}"/>
          </ac:spMkLst>
        </pc:spChg>
        <pc:spChg chg="add mod">
          <ac:chgData name="종현" userId="04821729-14ff-45e1-8ecf-fb9aa59cdb5f" providerId="ADAL" clId="{68B94EF2-2385-4A0E-9328-E853A8CA4EF9}" dt="2020-03-09T09:15:18.511" v="2888" actId="20577"/>
          <ac:spMkLst>
            <pc:docMk/>
            <pc:sldMk cId="583059355" sldId="286"/>
            <ac:spMk id="15" creationId="{0262F1D2-3A02-4DA4-A5D5-310FED98C217}"/>
          </ac:spMkLst>
        </pc:spChg>
        <pc:picChg chg="add mod">
          <ac:chgData name="종현" userId="04821729-14ff-45e1-8ecf-fb9aa59cdb5f" providerId="ADAL" clId="{68B94EF2-2385-4A0E-9328-E853A8CA4EF9}" dt="2020-03-09T08:41:10.841" v="2592" actId="1076"/>
          <ac:picMkLst>
            <pc:docMk/>
            <pc:sldMk cId="583059355" sldId="286"/>
            <ac:picMk id="5" creationId="{D91DF1CB-267B-449A-810C-BAC5D954C056}"/>
          </ac:picMkLst>
        </pc:picChg>
        <pc:picChg chg="add mod modCrop">
          <ac:chgData name="종현" userId="04821729-14ff-45e1-8ecf-fb9aa59cdb5f" providerId="ADAL" clId="{68B94EF2-2385-4A0E-9328-E853A8CA4EF9}" dt="2020-03-09T08:41:29.145" v="2597" actId="1076"/>
          <ac:picMkLst>
            <pc:docMk/>
            <pc:sldMk cId="583059355" sldId="286"/>
            <ac:picMk id="7" creationId="{BFF07633-B555-479C-B60D-089F80E60CF9}"/>
          </ac:picMkLst>
        </pc:picChg>
        <pc:picChg chg="add mod">
          <ac:chgData name="종현" userId="04821729-14ff-45e1-8ecf-fb9aa59cdb5f" providerId="ADAL" clId="{68B94EF2-2385-4A0E-9328-E853A8CA4EF9}" dt="2020-03-09T08:41:20.665" v="2596" actId="1076"/>
          <ac:picMkLst>
            <pc:docMk/>
            <pc:sldMk cId="583059355" sldId="286"/>
            <ac:picMk id="9" creationId="{479536FD-F691-4EF0-82E4-199A3C500C4A}"/>
          </ac:picMkLst>
        </pc:picChg>
        <pc:picChg chg="add mod modCrop">
          <ac:chgData name="종현" userId="04821729-14ff-45e1-8ecf-fb9aa59cdb5f" providerId="ADAL" clId="{68B94EF2-2385-4A0E-9328-E853A8CA4EF9}" dt="2020-03-09T08:41:44.889" v="2603" actId="1076"/>
          <ac:picMkLst>
            <pc:docMk/>
            <pc:sldMk cId="583059355" sldId="286"/>
            <ac:picMk id="14" creationId="{CF871E7A-D202-47B7-ADE1-F74BE4526E64}"/>
          </ac:picMkLst>
        </pc:picChg>
        <pc:inkChg chg="add del">
          <ac:chgData name="종현" userId="04821729-14ff-45e1-8ecf-fb9aa59cdb5f" providerId="ADAL" clId="{68B94EF2-2385-4A0E-9328-E853A8CA4EF9}" dt="2020-03-18T02:16:07.501" v="6765" actId="478"/>
          <ac:inkMkLst>
            <pc:docMk/>
            <pc:sldMk cId="583059355" sldId="286"/>
            <ac:inkMk id="2" creationId="{9C294D2C-A698-4E0F-B4B9-BE9B893FB8E7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6:16.132" v="6767" actId="478"/>
        <pc:sldMkLst>
          <pc:docMk/>
          <pc:sldMk cId="2462744335" sldId="287"/>
        </pc:sldMkLst>
        <pc:spChg chg="del">
          <ac:chgData name="종현" userId="04821729-14ff-45e1-8ecf-fb9aa59cdb5f" providerId="ADAL" clId="{68B94EF2-2385-4A0E-9328-E853A8CA4EF9}" dt="2020-03-09T09:05:07.659" v="2605" actId="478"/>
          <ac:spMkLst>
            <pc:docMk/>
            <pc:sldMk cId="2462744335" sldId="287"/>
            <ac:spMk id="2" creationId="{21D40B66-AB25-4E40-B7D3-D6EFC0370B12}"/>
          </ac:spMkLst>
        </pc:spChg>
        <pc:spChg chg="del">
          <ac:chgData name="종현" userId="04821729-14ff-45e1-8ecf-fb9aa59cdb5f" providerId="ADAL" clId="{68B94EF2-2385-4A0E-9328-E853A8CA4EF9}" dt="2020-03-09T09:05:11.848" v="2606" actId="478"/>
          <ac:spMkLst>
            <pc:docMk/>
            <pc:sldMk cId="2462744335" sldId="287"/>
            <ac:spMk id="3" creationId="{FCF0C093-BA83-4BC1-B486-FC6828CF4A5B}"/>
          </ac:spMkLst>
        </pc:spChg>
        <pc:spChg chg="add mod">
          <ac:chgData name="종현" userId="04821729-14ff-45e1-8ecf-fb9aa59cdb5f" providerId="ADAL" clId="{68B94EF2-2385-4A0E-9328-E853A8CA4EF9}" dt="2020-03-09T09:13:01.942" v="2723" actId="1076"/>
          <ac:spMkLst>
            <pc:docMk/>
            <pc:sldMk cId="2462744335" sldId="287"/>
            <ac:spMk id="12" creationId="{CD428227-2EE2-4D3A-A8D5-AAD1E946E025}"/>
          </ac:spMkLst>
        </pc:spChg>
        <pc:spChg chg="add mod">
          <ac:chgData name="종현" userId="04821729-14ff-45e1-8ecf-fb9aa59cdb5f" providerId="ADAL" clId="{68B94EF2-2385-4A0E-9328-E853A8CA4EF9}" dt="2020-03-09T09:13:30.896" v="2762" actId="20577"/>
          <ac:spMkLst>
            <pc:docMk/>
            <pc:sldMk cId="2462744335" sldId="287"/>
            <ac:spMk id="13" creationId="{08EBB78A-2782-4044-A04F-680D1BC52C8F}"/>
          </ac:spMkLst>
        </pc:spChg>
        <pc:spChg chg="add mod">
          <ac:chgData name="종현" userId="04821729-14ff-45e1-8ecf-fb9aa59cdb5f" providerId="ADAL" clId="{68B94EF2-2385-4A0E-9328-E853A8CA4EF9}" dt="2020-03-09T09:14:35.294" v="2829" actId="1076"/>
          <ac:spMkLst>
            <pc:docMk/>
            <pc:sldMk cId="2462744335" sldId="287"/>
            <ac:spMk id="14" creationId="{73355BB0-3309-4BF4-8172-FED78D3543E7}"/>
          </ac:spMkLst>
        </pc:spChg>
        <pc:spChg chg="add mod">
          <ac:chgData name="종현" userId="04821729-14ff-45e1-8ecf-fb9aa59cdb5f" providerId="ADAL" clId="{68B94EF2-2385-4A0E-9328-E853A8CA4EF9}" dt="2020-03-09T09:15:03.064" v="2885"/>
          <ac:spMkLst>
            <pc:docMk/>
            <pc:sldMk cId="2462744335" sldId="287"/>
            <ac:spMk id="15" creationId="{0491BBC7-F059-450E-B5EC-026F55D71862}"/>
          </ac:spMkLst>
        </pc:spChg>
        <pc:picChg chg="add mod modCrop">
          <ac:chgData name="종현" userId="04821729-14ff-45e1-8ecf-fb9aa59cdb5f" providerId="ADAL" clId="{68B94EF2-2385-4A0E-9328-E853A8CA4EF9}" dt="2020-03-09T09:11:32.256" v="2683" actId="1582"/>
          <ac:picMkLst>
            <pc:docMk/>
            <pc:sldMk cId="2462744335" sldId="287"/>
            <ac:picMk id="5" creationId="{52439909-C94F-48EF-86B4-02914C8EA3D7}"/>
          </ac:picMkLst>
        </pc:picChg>
        <pc:picChg chg="add mod">
          <ac:chgData name="종현" userId="04821729-14ff-45e1-8ecf-fb9aa59cdb5f" providerId="ADAL" clId="{68B94EF2-2385-4A0E-9328-E853A8CA4EF9}" dt="2020-03-09T09:12:12.654" v="2692" actId="1076"/>
          <ac:picMkLst>
            <pc:docMk/>
            <pc:sldMk cId="2462744335" sldId="287"/>
            <ac:picMk id="7" creationId="{7D6A0873-29FF-471E-82EB-4CBA13F639B4}"/>
          </ac:picMkLst>
        </pc:picChg>
        <pc:picChg chg="add mod modCrop">
          <ac:chgData name="종현" userId="04821729-14ff-45e1-8ecf-fb9aa59cdb5f" providerId="ADAL" clId="{68B94EF2-2385-4A0E-9328-E853A8CA4EF9}" dt="2020-03-09T09:12:19.294" v="2693" actId="1076"/>
          <ac:picMkLst>
            <pc:docMk/>
            <pc:sldMk cId="2462744335" sldId="287"/>
            <ac:picMk id="9" creationId="{8B155945-1837-481D-AA42-73400060F18A}"/>
          </ac:picMkLst>
        </pc:picChg>
        <pc:picChg chg="add mod modCrop">
          <ac:chgData name="종현" userId="04821729-14ff-45e1-8ecf-fb9aa59cdb5f" providerId="ADAL" clId="{68B94EF2-2385-4A0E-9328-E853A8CA4EF9}" dt="2020-03-09T09:14:31.022" v="2828" actId="1076"/>
          <ac:picMkLst>
            <pc:docMk/>
            <pc:sldMk cId="2462744335" sldId="287"/>
            <ac:picMk id="11" creationId="{FA73CA5F-C0CC-4F6C-BEAB-A2BB3B33688F}"/>
          </ac:picMkLst>
        </pc:picChg>
        <pc:inkChg chg="add del">
          <ac:chgData name="종현" userId="04821729-14ff-45e1-8ecf-fb9aa59cdb5f" providerId="ADAL" clId="{68B94EF2-2385-4A0E-9328-E853A8CA4EF9}" dt="2020-03-10T08:22:42.552" v="5700" actId="478"/>
          <ac:inkMkLst>
            <pc:docMk/>
            <pc:sldMk cId="2462744335" sldId="287"/>
            <ac:inkMk id="2" creationId="{2812A542-73BD-4161-B3A4-4223A5ACA187}"/>
          </ac:inkMkLst>
        </pc:inkChg>
        <pc:inkChg chg="add del">
          <ac:chgData name="종현" userId="04821729-14ff-45e1-8ecf-fb9aa59cdb5f" providerId="ADAL" clId="{68B94EF2-2385-4A0E-9328-E853A8CA4EF9}" dt="2020-03-18T02:16:16.132" v="6767" actId="478"/>
          <ac:inkMkLst>
            <pc:docMk/>
            <pc:sldMk cId="2462744335" sldId="287"/>
            <ac:inkMk id="2" creationId="{7625F9DE-B9B5-45CB-A953-15F34448FC3B}"/>
          </ac:inkMkLst>
        </pc:inkChg>
      </pc:sldChg>
      <pc:sldChg chg="addSp delSp modSp add del mod">
        <pc:chgData name="종현" userId="04821729-14ff-45e1-8ecf-fb9aa59cdb5f" providerId="ADAL" clId="{68B94EF2-2385-4A0E-9328-E853A8CA4EF9}" dt="2020-03-18T02:15:34.317" v="6758" actId="478"/>
        <pc:sldMkLst>
          <pc:docMk/>
          <pc:sldMk cId="2449384622" sldId="288"/>
        </pc:sldMkLst>
        <pc:spChg chg="mod">
          <ac:chgData name="종현" userId="04821729-14ff-45e1-8ecf-fb9aa59cdb5f" providerId="ADAL" clId="{68B94EF2-2385-4A0E-9328-E853A8CA4EF9}" dt="2020-03-10T02:19:24.686" v="3940" actId="1076"/>
          <ac:spMkLst>
            <pc:docMk/>
            <pc:sldMk cId="2449384622" sldId="288"/>
            <ac:spMk id="2" creationId="{B6854DF6-EC99-4EC4-82FD-136682A77F5B}"/>
          </ac:spMkLst>
        </pc:spChg>
        <pc:spChg chg="add del">
          <ac:chgData name="종현" userId="04821729-14ff-45e1-8ecf-fb9aa59cdb5f" providerId="ADAL" clId="{68B94EF2-2385-4A0E-9328-E853A8CA4EF9}" dt="2020-03-10T02:05:44.191" v="3031" actId="3680"/>
          <ac:spMkLst>
            <pc:docMk/>
            <pc:sldMk cId="2449384622" sldId="288"/>
            <ac:spMk id="3" creationId="{79FD350E-E237-4079-B54A-E06B6929C8CF}"/>
          </ac:spMkLst>
        </pc:spChg>
        <pc:spChg chg="add del mod">
          <ac:chgData name="종현" userId="04821729-14ff-45e1-8ecf-fb9aa59cdb5f" providerId="ADAL" clId="{68B94EF2-2385-4A0E-9328-E853A8CA4EF9}" dt="2020-03-18T02:15:28.759" v="6756" actId="478"/>
          <ac:spMkLst>
            <pc:docMk/>
            <pc:sldMk cId="2449384622" sldId="288"/>
            <ac:spMk id="5" creationId="{6A6E2739-A8C8-4745-9E4C-9F1D753098A3}"/>
          </ac:spMkLst>
        </pc:spChg>
        <pc:graphicFrameChg chg="add del mod ord modGraphic">
          <ac:chgData name="종현" userId="04821729-14ff-45e1-8ecf-fb9aa59cdb5f" providerId="ADAL" clId="{68B94EF2-2385-4A0E-9328-E853A8CA4EF9}" dt="2020-03-10T02:05:31.550" v="3030" actId="3680"/>
          <ac:graphicFrameMkLst>
            <pc:docMk/>
            <pc:sldMk cId="2449384622" sldId="288"/>
            <ac:graphicFrameMk id="4" creationId="{DEFB4596-195F-4D3A-9ECA-FC783916F73B}"/>
          </ac:graphicFrameMkLst>
        </pc:graphicFrameChg>
        <pc:graphicFrameChg chg="add del mod ord modGraphic">
          <ac:chgData name="종현" userId="04821729-14ff-45e1-8ecf-fb9aa59cdb5f" providerId="ADAL" clId="{68B94EF2-2385-4A0E-9328-E853A8CA4EF9}" dt="2020-03-18T02:15:28.759" v="6756" actId="478"/>
          <ac:graphicFrameMkLst>
            <pc:docMk/>
            <pc:sldMk cId="2449384622" sldId="288"/>
            <ac:graphicFrameMk id="6" creationId="{466984E0-AB7F-4A2D-A49F-6288C0AD1603}"/>
          </ac:graphicFrameMkLst>
        </pc:graphicFrameChg>
        <pc:inkChg chg="add del mod">
          <ac:chgData name="종현" userId="04821729-14ff-45e1-8ecf-fb9aa59cdb5f" providerId="ADAL" clId="{68B94EF2-2385-4A0E-9328-E853A8CA4EF9}" dt="2020-03-18T02:15:34.317" v="6758" actId="478"/>
          <ac:inkMkLst>
            <pc:docMk/>
            <pc:sldMk cId="2449384622" sldId="288"/>
            <ac:inkMk id="3" creationId="{E36942B5-81BE-44F1-9AA3-2B4EA8F8B3AC}"/>
          </ac:inkMkLst>
        </pc:inkChg>
      </pc:sldChg>
      <pc:sldChg chg="modSp add del mod">
        <pc:chgData name="종현" userId="04821729-14ff-45e1-8ecf-fb9aa59cdb5f" providerId="ADAL" clId="{68B94EF2-2385-4A0E-9328-E853A8CA4EF9}" dt="2020-03-10T08:47:54.474" v="5892" actId="2696"/>
        <pc:sldMkLst>
          <pc:docMk/>
          <pc:sldMk cId="1978898858" sldId="289"/>
        </pc:sldMkLst>
        <pc:spChg chg="mod">
          <ac:chgData name="종현" userId="04821729-14ff-45e1-8ecf-fb9aa59cdb5f" providerId="ADAL" clId="{68B94EF2-2385-4A0E-9328-E853A8CA4EF9}" dt="2020-03-10T02:04:49.735" v="3028"/>
          <ac:spMkLst>
            <pc:docMk/>
            <pc:sldMk cId="1978898858" sldId="289"/>
            <ac:spMk id="2" creationId="{03C7DFE8-4747-4153-B289-75C1A3B6088A}"/>
          </ac:spMkLst>
        </pc:spChg>
        <pc:spChg chg="mod">
          <ac:chgData name="종현" userId="04821729-14ff-45e1-8ecf-fb9aa59cdb5f" providerId="ADAL" clId="{68B94EF2-2385-4A0E-9328-E853A8CA4EF9}" dt="2020-03-10T02:22:50.567" v="4039" actId="20577"/>
          <ac:spMkLst>
            <pc:docMk/>
            <pc:sldMk cId="1978898858" sldId="289"/>
            <ac:spMk id="3" creationId="{27FBD749-012B-46CE-AE38-AABB579A7A84}"/>
          </ac:spMkLst>
        </pc:spChg>
      </pc:sldChg>
      <pc:sldChg chg="addSp delSp modSp add del mod">
        <pc:chgData name="종현" userId="04821729-14ff-45e1-8ecf-fb9aa59cdb5f" providerId="ADAL" clId="{68B94EF2-2385-4A0E-9328-E853A8CA4EF9}" dt="2020-03-12T04:24:47.771" v="5900" actId="2696"/>
        <pc:sldMkLst>
          <pc:docMk/>
          <pc:sldMk cId="2153814640" sldId="290"/>
        </pc:sldMkLst>
        <pc:spChg chg="mod">
          <ac:chgData name="종현" userId="04821729-14ff-45e1-8ecf-fb9aa59cdb5f" providerId="ADAL" clId="{68B94EF2-2385-4A0E-9328-E853A8CA4EF9}" dt="2020-03-10T03:57:17.344" v="4415" actId="1076"/>
          <ac:spMkLst>
            <pc:docMk/>
            <pc:sldMk cId="2153814640" sldId="290"/>
            <ac:spMk id="2" creationId="{B39CBEA7-1A77-4B69-A6BD-E9231F032812}"/>
          </ac:spMkLst>
        </pc:spChg>
        <pc:spChg chg="mod">
          <ac:chgData name="종현" userId="04821729-14ff-45e1-8ecf-fb9aa59cdb5f" providerId="ADAL" clId="{68B94EF2-2385-4A0E-9328-E853A8CA4EF9}" dt="2020-03-10T03:57:44.795" v="4420" actId="255"/>
          <ac:spMkLst>
            <pc:docMk/>
            <pc:sldMk cId="2153814640" sldId="290"/>
            <ac:spMk id="3" creationId="{6030C23F-CEEE-477D-A703-D9A36D90C212}"/>
          </ac:spMkLst>
        </pc:spChg>
        <pc:picChg chg="add del mod">
          <ac:chgData name="종현" userId="04821729-14ff-45e1-8ecf-fb9aa59cdb5f" providerId="ADAL" clId="{68B94EF2-2385-4A0E-9328-E853A8CA4EF9}" dt="2020-03-10T04:01:41.245" v="4422" actId="478"/>
          <ac:picMkLst>
            <pc:docMk/>
            <pc:sldMk cId="2153814640" sldId="290"/>
            <ac:picMk id="4" creationId="{2FC32F49-0084-4F62-894E-A94CC2AA6CB2}"/>
          </ac:picMkLst>
        </pc:picChg>
        <pc:picChg chg="add del mod">
          <ac:chgData name="종현" userId="04821729-14ff-45e1-8ecf-fb9aa59cdb5f" providerId="ADAL" clId="{68B94EF2-2385-4A0E-9328-E853A8CA4EF9}" dt="2020-03-10T04:02:06.667" v="4424" actId="478"/>
          <ac:picMkLst>
            <pc:docMk/>
            <pc:sldMk cId="2153814640" sldId="290"/>
            <ac:picMk id="6" creationId="{E1340C46-CF6B-4108-A01A-14771885829E}"/>
          </ac:picMkLst>
        </pc:picChg>
        <pc:picChg chg="add del mod">
          <ac:chgData name="종현" userId="04821729-14ff-45e1-8ecf-fb9aa59cdb5f" providerId="ADAL" clId="{68B94EF2-2385-4A0E-9328-E853A8CA4EF9}" dt="2020-03-10T04:03:02.306" v="4426" actId="478"/>
          <ac:picMkLst>
            <pc:docMk/>
            <pc:sldMk cId="2153814640" sldId="290"/>
            <ac:picMk id="8" creationId="{F611B2DE-53DB-4871-BBDD-A40C776A89BF}"/>
          </ac:picMkLst>
        </pc:picChg>
        <pc:picChg chg="add mod">
          <ac:chgData name="종현" userId="04821729-14ff-45e1-8ecf-fb9aa59cdb5f" providerId="ADAL" clId="{68B94EF2-2385-4A0E-9328-E853A8CA4EF9}" dt="2020-03-10T04:36:48.697" v="4530" actId="1076"/>
          <ac:picMkLst>
            <pc:docMk/>
            <pc:sldMk cId="2153814640" sldId="290"/>
            <ac:picMk id="10" creationId="{8FCF7DFC-3777-487F-9723-F6DA3471379B}"/>
          </ac:picMkLst>
        </pc:picChg>
        <pc:inkChg chg="add">
          <ac:chgData name="종현" userId="04821729-14ff-45e1-8ecf-fb9aa59cdb5f" providerId="ADAL" clId="{68B94EF2-2385-4A0E-9328-E853A8CA4EF9}" dt="2020-03-10T07:41:34.895" v="4735"/>
          <ac:inkMkLst>
            <pc:docMk/>
            <pc:sldMk cId="2153814640" sldId="290"/>
            <ac:inkMk id="11" creationId="{61F0B5BA-5F4A-4614-BE63-661722CABC79}"/>
          </ac:inkMkLst>
        </pc:inkChg>
        <pc:inkChg chg="add">
          <ac:chgData name="종현" userId="04821729-14ff-45e1-8ecf-fb9aa59cdb5f" providerId="ADAL" clId="{68B94EF2-2385-4A0E-9328-E853A8CA4EF9}" dt="2020-03-10T07:41:34.895" v="4735"/>
          <ac:inkMkLst>
            <pc:docMk/>
            <pc:sldMk cId="2153814640" sldId="290"/>
            <ac:inkMk id="12" creationId="{C2EBC1D8-CF9A-4414-BE9C-502609CA0FCC}"/>
          </ac:inkMkLst>
        </pc:inkChg>
      </pc:sldChg>
      <pc:sldChg chg="addSp delSp modSp add del mod ord">
        <pc:chgData name="종현" userId="04821729-14ff-45e1-8ecf-fb9aa59cdb5f" providerId="ADAL" clId="{68B94EF2-2385-4A0E-9328-E853A8CA4EF9}" dt="2020-03-12T04:24:47.771" v="5900" actId="2696"/>
        <pc:sldMkLst>
          <pc:docMk/>
          <pc:sldMk cId="3557936712" sldId="291"/>
        </pc:sldMkLst>
        <pc:spChg chg="mod">
          <ac:chgData name="종현" userId="04821729-14ff-45e1-8ecf-fb9aa59cdb5f" providerId="ADAL" clId="{68B94EF2-2385-4A0E-9328-E853A8CA4EF9}" dt="2020-03-10T04:21:46.650" v="4508"/>
          <ac:spMkLst>
            <pc:docMk/>
            <pc:sldMk cId="3557936712" sldId="291"/>
            <ac:spMk id="2" creationId="{D40884CC-0337-4E65-A9C8-353654E8A4AF}"/>
          </ac:spMkLst>
        </pc:spChg>
        <pc:spChg chg="del">
          <ac:chgData name="종현" userId="04821729-14ff-45e1-8ecf-fb9aa59cdb5f" providerId="ADAL" clId="{68B94EF2-2385-4A0E-9328-E853A8CA4EF9}" dt="2020-03-10T04:12:20.790" v="4457" actId="931"/>
          <ac:spMkLst>
            <pc:docMk/>
            <pc:sldMk cId="3557936712" sldId="291"/>
            <ac:spMk id="3" creationId="{BDC4C903-EC4E-4848-B968-5B7C93E24301}"/>
          </ac:spMkLst>
        </pc:spChg>
        <pc:picChg chg="add mod modCrop">
          <ac:chgData name="종현" userId="04821729-14ff-45e1-8ecf-fb9aa59cdb5f" providerId="ADAL" clId="{68B94EF2-2385-4A0E-9328-E853A8CA4EF9}" dt="2020-03-10T04:36:37.401" v="4529" actId="1076"/>
          <ac:picMkLst>
            <pc:docMk/>
            <pc:sldMk cId="3557936712" sldId="291"/>
            <ac:picMk id="5" creationId="{C3353D18-4E6C-40AB-95E8-6A50326621CF}"/>
          </ac:picMkLst>
        </pc:picChg>
      </pc:sldChg>
      <pc:sldChg chg="addSp delSp modSp add del mod">
        <pc:chgData name="종현" userId="04821729-14ff-45e1-8ecf-fb9aa59cdb5f" providerId="ADAL" clId="{68B94EF2-2385-4A0E-9328-E853A8CA4EF9}" dt="2020-03-10T04:22:30.082" v="4511" actId="47"/>
        <pc:sldMkLst>
          <pc:docMk/>
          <pc:sldMk cId="3918507279" sldId="292"/>
        </pc:sldMkLst>
        <pc:spChg chg="mod">
          <ac:chgData name="종현" userId="04821729-14ff-45e1-8ecf-fb9aa59cdb5f" providerId="ADAL" clId="{68B94EF2-2385-4A0E-9328-E853A8CA4EF9}" dt="2020-03-10T04:21:55.761" v="4509" actId="20577"/>
          <ac:spMkLst>
            <pc:docMk/>
            <pc:sldMk cId="3918507279" sldId="292"/>
            <ac:spMk id="2" creationId="{D40884CC-0337-4E65-A9C8-353654E8A4AF}"/>
          </ac:spMkLst>
        </pc:spChg>
        <pc:spChg chg="add del mod">
          <ac:chgData name="종현" userId="04821729-14ff-45e1-8ecf-fb9aa59cdb5f" providerId="ADAL" clId="{68B94EF2-2385-4A0E-9328-E853A8CA4EF9}" dt="2020-03-10T04:15:41.606" v="4475"/>
          <ac:spMkLst>
            <pc:docMk/>
            <pc:sldMk cId="3918507279" sldId="292"/>
            <ac:spMk id="4" creationId="{C306F812-8A08-422D-A71D-A4D4526DA081}"/>
          </ac:spMkLst>
        </pc:spChg>
        <pc:picChg chg="del">
          <ac:chgData name="종현" userId="04821729-14ff-45e1-8ecf-fb9aa59cdb5f" providerId="ADAL" clId="{68B94EF2-2385-4A0E-9328-E853A8CA4EF9}" dt="2020-03-10T04:15:37.203" v="4474" actId="478"/>
          <ac:picMkLst>
            <pc:docMk/>
            <pc:sldMk cId="3918507279" sldId="292"/>
            <ac:picMk id="5" creationId="{C3353D18-4E6C-40AB-95E8-6A50326621CF}"/>
          </ac:picMkLst>
        </pc:picChg>
        <pc:picChg chg="add mod modCrop">
          <ac:chgData name="종현" userId="04821729-14ff-45e1-8ecf-fb9aa59cdb5f" providerId="ADAL" clId="{68B94EF2-2385-4A0E-9328-E853A8CA4EF9}" dt="2020-03-10T04:16:29.454" v="4486" actId="208"/>
          <ac:picMkLst>
            <pc:docMk/>
            <pc:sldMk cId="3918507279" sldId="292"/>
            <ac:picMk id="7" creationId="{81440970-B22E-4DCF-A34A-0D384F8A8FF1}"/>
          </ac:picMkLst>
        </pc:picChg>
      </pc:sldChg>
      <pc:sldChg chg="addSp delSp modSp add del mod">
        <pc:chgData name="종현" userId="04821729-14ff-45e1-8ecf-fb9aa59cdb5f" providerId="ADAL" clId="{68B94EF2-2385-4A0E-9328-E853A8CA4EF9}" dt="2020-03-12T04:24:47.771" v="5900" actId="2696"/>
        <pc:sldMkLst>
          <pc:docMk/>
          <pc:sldMk cId="3079986050" sldId="293"/>
        </pc:sldMkLst>
        <pc:spChg chg="add del mod">
          <ac:chgData name="종현" userId="04821729-14ff-45e1-8ecf-fb9aa59cdb5f" providerId="ADAL" clId="{68B94EF2-2385-4A0E-9328-E853A8CA4EF9}" dt="2020-03-10T04:22:52.423" v="4513" actId="931"/>
          <ac:spMkLst>
            <pc:docMk/>
            <pc:sldMk cId="3079986050" sldId="293"/>
            <ac:spMk id="4" creationId="{C5660EFD-B0FF-40A7-B279-D364665D20C8}"/>
          </ac:spMkLst>
        </pc:spChg>
        <pc:picChg chg="del">
          <ac:chgData name="종현" userId="04821729-14ff-45e1-8ecf-fb9aa59cdb5f" providerId="ADAL" clId="{68B94EF2-2385-4A0E-9328-E853A8CA4EF9}" dt="2020-03-10T04:22:42.869" v="4512" actId="478"/>
          <ac:picMkLst>
            <pc:docMk/>
            <pc:sldMk cId="3079986050" sldId="293"/>
            <ac:picMk id="5" creationId="{C3353D18-4E6C-40AB-95E8-6A50326621CF}"/>
          </ac:picMkLst>
        </pc:picChg>
        <pc:picChg chg="add mod modCrop">
          <ac:chgData name="종현" userId="04821729-14ff-45e1-8ecf-fb9aa59cdb5f" providerId="ADAL" clId="{68B94EF2-2385-4A0E-9328-E853A8CA4EF9}" dt="2020-03-10T04:36:32.074" v="4528" actId="1076"/>
          <ac:picMkLst>
            <pc:docMk/>
            <pc:sldMk cId="3079986050" sldId="293"/>
            <ac:picMk id="7" creationId="{5852334C-C14B-44F9-AB0A-1D1E5E908A1C}"/>
          </ac:picMkLst>
        </pc:picChg>
      </pc:sldChg>
      <pc:sldChg chg="addSp delSp modSp add del mod">
        <pc:chgData name="종현" userId="04821729-14ff-45e1-8ecf-fb9aa59cdb5f" providerId="ADAL" clId="{68B94EF2-2385-4A0E-9328-E853A8CA4EF9}" dt="2020-03-12T04:24:47.771" v="5900" actId="2696"/>
        <pc:sldMkLst>
          <pc:docMk/>
          <pc:sldMk cId="2040738008" sldId="294"/>
        </pc:sldMkLst>
        <pc:spChg chg="mod">
          <ac:chgData name="종현" userId="04821729-14ff-45e1-8ecf-fb9aa59cdb5f" providerId="ADAL" clId="{68B94EF2-2385-4A0E-9328-E853A8CA4EF9}" dt="2020-03-10T04:49:49.857" v="4612" actId="1076"/>
          <ac:spMkLst>
            <pc:docMk/>
            <pc:sldMk cId="2040738008" sldId="294"/>
            <ac:spMk id="2" creationId="{D40884CC-0337-4E65-A9C8-353654E8A4AF}"/>
          </ac:spMkLst>
        </pc:spChg>
        <pc:spChg chg="add del mod">
          <ac:chgData name="종현" userId="04821729-14ff-45e1-8ecf-fb9aa59cdb5f" providerId="ADAL" clId="{68B94EF2-2385-4A0E-9328-E853A8CA4EF9}" dt="2020-03-10T04:48:21.969" v="4597" actId="931"/>
          <ac:spMkLst>
            <pc:docMk/>
            <pc:sldMk cId="2040738008" sldId="294"/>
            <ac:spMk id="4" creationId="{5EB2BFD2-4848-4162-A569-18285AAE2661}"/>
          </ac:spMkLst>
        </pc:spChg>
        <pc:spChg chg="add del mod">
          <ac:chgData name="종현" userId="04821729-14ff-45e1-8ecf-fb9aa59cdb5f" providerId="ADAL" clId="{68B94EF2-2385-4A0E-9328-E853A8CA4EF9}" dt="2020-03-10T04:49:04.307" v="4601" actId="931"/>
          <ac:spMkLst>
            <pc:docMk/>
            <pc:sldMk cId="2040738008" sldId="294"/>
            <ac:spMk id="9" creationId="{50F56809-838A-4329-A2B2-508CC9A1B3BD}"/>
          </ac:spMkLst>
        </pc:spChg>
        <pc:picChg chg="add del mod">
          <ac:chgData name="종현" userId="04821729-14ff-45e1-8ecf-fb9aa59cdb5f" providerId="ADAL" clId="{68B94EF2-2385-4A0E-9328-E853A8CA4EF9}" dt="2020-03-10T04:48:25.927" v="4600" actId="478"/>
          <ac:picMkLst>
            <pc:docMk/>
            <pc:sldMk cId="2040738008" sldId="294"/>
            <ac:picMk id="6" creationId="{6757BAC2-D7AF-4CE9-845A-23673B855FA9}"/>
          </ac:picMkLst>
        </pc:picChg>
        <pc:picChg chg="del mod">
          <ac:chgData name="종현" userId="04821729-14ff-45e1-8ecf-fb9aa59cdb5f" providerId="ADAL" clId="{68B94EF2-2385-4A0E-9328-E853A8CA4EF9}" dt="2020-03-10T04:48:04.278" v="4596" actId="478"/>
          <ac:picMkLst>
            <pc:docMk/>
            <pc:sldMk cId="2040738008" sldId="294"/>
            <ac:picMk id="7" creationId="{5852334C-C14B-44F9-AB0A-1D1E5E908A1C}"/>
          </ac:picMkLst>
        </pc:picChg>
        <pc:picChg chg="add mod modCrop">
          <ac:chgData name="종현" userId="04821729-14ff-45e1-8ecf-fb9aa59cdb5f" providerId="ADAL" clId="{68B94EF2-2385-4A0E-9328-E853A8CA4EF9}" dt="2020-03-10T04:50:26.832" v="4617" actId="732"/>
          <ac:picMkLst>
            <pc:docMk/>
            <pc:sldMk cId="2040738008" sldId="294"/>
            <ac:picMk id="11" creationId="{FC046339-5038-4419-9692-63A4BF171EC8}"/>
          </ac:picMkLst>
        </pc:picChg>
      </pc:sldChg>
      <pc:sldChg chg="addSp delSp modSp add del mod ord">
        <pc:chgData name="종현" userId="04821729-14ff-45e1-8ecf-fb9aa59cdb5f" providerId="ADAL" clId="{68B94EF2-2385-4A0E-9328-E853A8CA4EF9}" dt="2020-03-12T04:24:47.771" v="5900" actId="2696"/>
        <pc:sldMkLst>
          <pc:docMk/>
          <pc:sldMk cId="2031444058" sldId="295"/>
        </pc:sldMkLst>
        <pc:spChg chg="mod">
          <ac:chgData name="종현" userId="04821729-14ff-45e1-8ecf-fb9aa59cdb5f" providerId="ADAL" clId="{68B94EF2-2385-4A0E-9328-E853A8CA4EF9}" dt="2020-03-10T04:51:30.554" v="4662"/>
          <ac:spMkLst>
            <pc:docMk/>
            <pc:sldMk cId="2031444058" sldId="295"/>
            <ac:spMk id="2" creationId="{D40884CC-0337-4E65-A9C8-353654E8A4AF}"/>
          </ac:spMkLst>
        </pc:spChg>
        <pc:spChg chg="add del mod">
          <ac:chgData name="종현" userId="04821729-14ff-45e1-8ecf-fb9aa59cdb5f" providerId="ADAL" clId="{68B94EF2-2385-4A0E-9328-E853A8CA4EF9}" dt="2020-03-10T04:58:19.479" v="4664" actId="931"/>
          <ac:spMkLst>
            <pc:docMk/>
            <pc:sldMk cId="2031444058" sldId="295"/>
            <ac:spMk id="4" creationId="{2BDD0B2D-5536-4FA1-A493-6B794C5883E7}"/>
          </ac:spMkLst>
        </pc:spChg>
        <pc:picChg chg="add mod">
          <ac:chgData name="종현" userId="04821729-14ff-45e1-8ecf-fb9aa59cdb5f" providerId="ADAL" clId="{68B94EF2-2385-4A0E-9328-E853A8CA4EF9}" dt="2020-03-10T04:59:49.760" v="4691" actId="1076"/>
          <ac:picMkLst>
            <pc:docMk/>
            <pc:sldMk cId="2031444058" sldId="295"/>
            <ac:picMk id="6" creationId="{321DCA4A-8762-4533-B069-9EC2BAEC3CD6}"/>
          </ac:picMkLst>
        </pc:picChg>
        <pc:picChg chg="del">
          <ac:chgData name="종현" userId="04821729-14ff-45e1-8ecf-fb9aa59cdb5f" providerId="ADAL" clId="{68B94EF2-2385-4A0E-9328-E853A8CA4EF9}" dt="2020-03-10T04:51:35.907" v="4663" actId="478"/>
          <ac:picMkLst>
            <pc:docMk/>
            <pc:sldMk cId="2031444058" sldId="295"/>
            <ac:picMk id="7" creationId="{5852334C-C14B-44F9-AB0A-1D1E5E908A1C}"/>
          </ac:picMkLst>
        </pc:picChg>
        <pc:picChg chg="add mod modCrop">
          <ac:chgData name="종현" userId="04821729-14ff-45e1-8ecf-fb9aa59cdb5f" providerId="ADAL" clId="{68B94EF2-2385-4A0E-9328-E853A8CA4EF9}" dt="2020-03-10T04:59:46.672" v="4690" actId="1076"/>
          <ac:picMkLst>
            <pc:docMk/>
            <pc:sldMk cId="2031444058" sldId="295"/>
            <ac:picMk id="9" creationId="{68158569-F200-44B8-934C-177AF751551A}"/>
          </ac:picMkLst>
        </pc:picChg>
      </pc:sldChg>
      <pc:sldChg chg="add del">
        <pc:chgData name="종현" userId="04821729-14ff-45e1-8ecf-fb9aa59cdb5f" providerId="ADAL" clId="{68B94EF2-2385-4A0E-9328-E853A8CA4EF9}" dt="2020-03-10T04:51:02.509" v="4619" actId="2696"/>
        <pc:sldMkLst>
          <pc:docMk/>
          <pc:sldMk cId="2530296826" sldId="295"/>
        </pc:sldMkLst>
      </pc:sldChg>
      <pc:sldChg chg="addSp delSp modSp add del mod">
        <pc:chgData name="종현" userId="04821729-14ff-45e1-8ecf-fb9aa59cdb5f" providerId="ADAL" clId="{68B94EF2-2385-4A0E-9328-E853A8CA4EF9}" dt="2020-03-10T08:48:28.797" v="5893" actId="2696"/>
        <pc:sldMkLst>
          <pc:docMk/>
          <pc:sldMk cId="2748052383" sldId="296"/>
        </pc:sldMkLst>
        <pc:spChg chg="mod">
          <ac:chgData name="종현" userId="04821729-14ff-45e1-8ecf-fb9aa59cdb5f" providerId="ADAL" clId="{68B94EF2-2385-4A0E-9328-E853A8CA4EF9}" dt="2020-03-10T05:00:33.766" v="4728"/>
          <ac:spMkLst>
            <pc:docMk/>
            <pc:sldMk cId="2748052383" sldId="296"/>
            <ac:spMk id="2" creationId="{48D51D11-684B-43E4-8A9C-2754E727DB36}"/>
          </ac:spMkLst>
        </pc:spChg>
        <pc:spChg chg="del">
          <ac:chgData name="종현" userId="04821729-14ff-45e1-8ecf-fb9aa59cdb5f" providerId="ADAL" clId="{68B94EF2-2385-4A0E-9328-E853A8CA4EF9}" dt="2020-03-10T05:00:40.592" v="4729"/>
          <ac:spMkLst>
            <pc:docMk/>
            <pc:sldMk cId="2748052383" sldId="296"/>
            <ac:spMk id="3" creationId="{7C043F20-134D-4954-B8A9-7FFEA79C93A0}"/>
          </ac:spMkLst>
        </pc:spChg>
        <pc:picChg chg="add mod">
          <ac:chgData name="종현" userId="04821729-14ff-45e1-8ecf-fb9aa59cdb5f" providerId="ADAL" clId="{68B94EF2-2385-4A0E-9328-E853A8CA4EF9}" dt="2020-03-10T05:00:53.319" v="4734" actId="1076"/>
          <ac:picMkLst>
            <pc:docMk/>
            <pc:sldMk cId="2748052383" sldId="296"/>
            <ac:picMk id="4" creationId="{AE184BB6-C611-4A7F-82A8-36054406E509}"/>
          </ac:picMkLst>
        </pc:picChg>
      </pc:sldChg>
      <pc:sldChg chg="del">
        <pc:chgData name="종현" userId="04821729-14ff-45e1-8ecf-fb9aa59cdb5f" providerId="ADAL" clId="{68B94EF2-2385-4A0E-9328-E853A8CA4EF9}" dt="2020-03-10T08:48:28.797" v="5893" actId="2696"/>
        <pc:sldMkLst>
          <pc:docMk/>
          <pc:sldMk cId="2543304492" sldId="297"/>
        </pc:sldMkLst>
      </pc:sldChg>
      <pc:sldChg chg="modSp del mod">
        <pc:chgData name="종현" userId="04821729-14ff-45e1-8ecf-fb9aa59cdb5f" providerId="ADAL" clId="{68B94EF2-2385-4A0E-9328-E853A8CA4EF9}" dt="2020-03-10T08:48:28.797" v="5893" actId="2696"/>
        <pc:sldMkLst>
          <pc:docMk/>
          <pc:sldMk cId="83368711" sldId="302"/>
        </pc:sldMkLst>
        <pc:spChg chg="mod">
          <ac:chgData name="종현" userId="04821729-14ff-45e1-8ecf-fb9aa59cdb5f" providerId="ADAL" clId="{68B94EF2-2385-4A0E-9328-E853A8CA4EF9}" dt="2020-03-10T08:05:58.546" v="5661" actId="6549"/>
          <ac:spMkLst>
            <pc:docMk/>
            <pc:sldMk cId="83368711" sldId="302"/>
            <ac:spMk id="2" creationId="{6F21AB1D-6378-0E43-842D-914DCF78BA39}"/>
          </ac:spMkLst>
        </pc:spChg>
      </pc:sldChg>
      <pc:sldChg chg="modSp del mod">
        <pc:chgData name="종현" userId="04821729-14ff-45e1-8ecf-fb9aa59cdb5f" providerId="ADAL" clId="{68B94EF2-2385-4A0E-9328-E853A8CA4EF9}" dt="2020-03-10T08:48:28.797" v="5893" actId="2696"/>
        <pc:sldMkLst>
          <pc:docMk/>
          <pc:sldMk cId="1893755658" sldId="327"/>
        </pc:sldMkLst>
        <pc:spChg chg="mod">
          <ac:chgData name="종현" userId="04821729-14ff-45e1-8ecf-fb9aa59cdb5f" providerId="ADAL" clId="{68B94EF2-2385-4A0E-9328-E853A8CA4EF9}" dt="2020-03-10T08:02:33.720" v="5513" actId="20577"/>
          <ac:spMkLst>
            <pc:docMk/>
            <pc:sldMk cId="1893755658" sldId="327"/>
            <ac:spMk id="2" creationId="{9252F931-EA8E-4729-A993-255E5D5A2344}"/>
          </ac:spMkLst>
        </pc:spChg>
        <pc:spChg chg="mod">
          <ac:chgData name="종현" userId="04821729-14ff-45e1-8ecf-fb9aa59cdb5f" providerId="ADAL" clId="{68B94EF2-2385-4A0E-9328-E853A8CA4EF9}" dt="2020-03-10T08:02:47.598" v="5552" actId="6549"/>
          <ac:spMkLst>
            <pc:docMk/>
            <pc:sldMk cId="1893755658" sldId="327"/>
            <ac:spMk id="3" creationId="{21AE1CAF-E151-488B-9DB6-46BDA4792E17}"/>
          </ac:spMkLst>
        </pc:spChg>
        <pc:spChg chg="mod">
          <ac:chgData name="종현" userId="04821729-14ff-45e1-8ecf-fb9aa59cdb5f" providerId="ADAL" clId="{68B94EF2-2385-4A0E-9328-E853A8CA4EF9}" dt="2020-03-10T08:03:32.918" v="5606" actId="1076"/>
          <ac:spMkLst>
            <pc:docMk/>
            <pc:sldMk cId="1893755658" sldId="327"/>
            <ac:spMk id="12" creationId="{84A0BD42-7E1D-40E7-B653-B8BED5F7FE09}"/>
          </ac:spMkLst>
        </pc:spChg>
        <pc:spChg chg="mod">
          <ac:chgData name="종현" userId="04821729-14ff-45e1-8ecf-fb9aa59cdb5f" providerId="ADAL" clId="{68B94EF2-2385-4A0E-9328-E853A8CA4EF9}" dt="2020-03-10T08:03:04.057" v="5586" actId="6549"/>
          <ac:spMkLst>
            <pc:docMk/>
            <pc:sldMk cId="1893755658" sldId="327"/>
            <ac:spMk id="13" creationId="{0D11E476-56F1-4F20-A98B-D1EEC55301E4}"/>
          </ac:spMkLst>
        </pc:spChg>
      </pc:sldChg>
      <pc:sldChg chg="modSp del mod">
        <pc:chgData name="종현" userId="04821729-14ff-45e1-8ecf-fb9aa59cdb5f" providerId="ADAL" clId="{68B94EF2-2385-4A0E-9328-E853A8CA4EF9}" dt="2020-03-10T08:48:28.797" v="5893" actId="2696"/>
        <pc:sldMkLst>
          <pc:docMk/>
          <pc:sldMk cId="270984616" sldId="328"/>
        </pc:sldMkLst>
        <pc:spChg chg="mod">
          <ac:chgData name="종현" userId="04821729-14ff-45e1-8ecf-fb9aa59cdb5f" providerId="ADAL" clId="{68B94EF2-2385-4A0E-9328-E853A8CA4EF9}" dt="2020-03-10T08:34:19.345" v="5722"/>
          <ac:spMkLst>
            <pc:docMk/>
            <pc:sldMk cId="270984616" sldId="328"/>
            <ac:spMk id="2" creationId="{6F21AB1D-6378-0E43-842D-914DCF78BA39}"/>
          </ac:spMkLst>
        </pc:spChg>
      </pc:sldChg>
      <pc:sldChg chg="modSp del mod">
        <pc:chgData name="종현" userId="04821729-14ff-45e1-8ecf-fb9aa59cdb5f" providerId="ADAL" clId="{68B94EF2-2385-4A0E-9328-E853A8CA4EF9}" dt="2020-03-10T08:48:28.797" v="5893" actId="2696"/>
        <pc:sldMkLst>
          <pc:docMk/>
          <pc:sldMk cId="104801002" sldId="329"/>
        </pc:sldMkLst>
        <pc:spChg chg="mod">
          <ac:chgData name="종현" userId="04821729-14ff-45e1-8ecf-fb9aa59cdb5f" providerId="ADAL" clId="{68B94EF2-2385-4A0E-9328-E853A8CA4EF9}" dt="2020-03-10T08:34:43.290" v="5742" actId="6549"/>
          <ac:spMkLst>
            <pc:docMk/>
            <pc:sldMk cId="104801002" sldId="329"/>
            <ac:spMk id="2" creationId="{6F21AB1D-6378-0E43-842D-914DCF78BA39}"/>
          </ac:spMkLst>
        </pc:spChg>
      </pc:sldChg>
      <pc:sldChg chg="modSp del mod">
        <pc:chgData name="종현" userId="04821729-14ff-45e1-8ecf-fb9aa59cdb5f" providerId="ADAL" clId="{68B94EF2-2385-4A0E-9328-E853A8CA4EF9}" dt="2020-03-10T08:48:28.797" v="5893" actId="2696"/>
        <pc:sldMkLst>
          <pc:docMk/>
          <pc:sldMk cId="139537611" sldId="330"/>
        </pc:sldMkLst>
        <pc:spChg chg="mod">
          <ac:chgData name="종현" userId="04821729-14ff-45e1-8ecf-fb9aa59cdb5f" providerId="ADAL" clId="{68B94EF2-2385-4A0E-9328-E853A8CA4EF9}" dt="2020-03-10T08:35:52.261" v="5769"/>
          <ac:spMkLst>
            <pc:docMk/>
            <pc:sldMk cId="139537611" sldId="330"/>
            <ac:spMk id="2" creationId="{6F21AB1D-6378-0E43-842D-914DCF78BA39}"/>
          </ac:spMkLst>
        </pc:spChg>
      </pc:sldChg>
      <pc:sldChg chg="modSp del mod">
        <pc:chgData name="종현" userId="04821729-14ff-45e1-8ecf-fb9aa59cdb5f" providerId="ADAL" clId="{68B94EF2-2385-4A0E-9328-E853A8CA4EF9}" dt="2020-03-10T08:48:28.797" v="5893" actId="2696"/>
        <pc:sldMkLst>
          <pc:docMk/>
          <pc:sldMk cId="4108679542" sldId="331"/>
        </pc:sldMkLst>
        <pc:spChg chg="mod">
          <ac:chgData name="종현" userId="04821729-14ff-45e1-8ecf-fb9aa59cdb5f" providerId="ADAL" clId="{68B94EF2-2385-4A0E-9328-E853A8CA4EF9}" dt="2020-03-10T08:36:55.896" v="5812"/>
          <ac:spMkLst>
            <pc:docMk/>
            <pc:sldMk cId="4108679542" sldId="331"/>
            <ac:spMk id="2" creationId="{6F21AB1D-6378-0E43-842D-914DCF78BA39}"/>
          </ac:spMkLst>
        </pc:spChg>
      </pc:sldChg>
      <pc:sldChg chg="addSp delSp modSp add del mod ord">
        <pc:chgData name="종현" userId="04821729-14ff-45e1-8ecf-fb9aa59cdb5f" providerId="ADAL" clId="{68B94EF2-2385-4A0E-9328-E853A8CA4EF9}" dt="2020-03-18T02:15:56.581" v="6763" actId="478"/>
        <pc:sldMkLst>
          <pc:docMk/>
          <pc:sldMk cId="2820250677" sldId="332"/>
        </pc:sldMkLst>
        <pc:spChg chg="mod">
          <ac:chgData name="종현" userId="04821729-14ff-45e1-8ecf-fb9aa59cdb5f" providerId="ADAL" clId="{68B94EF2-2385-4A0E-9328-E853A8CA4EF9}" dt="2020-03-12T04:43:56.428" v="6205" actId="20577"/>
          <ac:spMkLst>
            <pc:docMk/>
            <pc:sldMk cId="2820250677" sldId="332"/>
            <ac:spMk id="2" creationId="{196A96C6-8B1C-4123-A338-96F7442EBEFB}"/>
          </ac:spMkLst>
        </pc:spChg>
        <pc:spChg chg="del">
          <ac:chgData name="종현" userId="04821729-14ff-45e1-8ecf-fb9aa59cdb5f" providerId="ADAL" clId="{68B94EF2-2385-4A0E-9328-E853A8CA4EF9}" dt="2020-03-10T08:43:45.131" v="5850"/>
          <ac:spMkLst>
            <pc:docMk/>
            <pc:sldMk cId="2820250677" sldId="332"/>
            <ac:spMk id="3" creationId="{FC1FAB87-0C32-4348-91BA-2E05649E5FF0}"/>
          </ac:spMkLst>
        </pc:spChg>
        <pc:picChg chg="add mod ord modCrop">
          <ac:chgData name="종현" userId="04821729-14ff-45e1-8ecf-fb9aa59cdb5f" providerId="ADAL" clId="{68B94EF2-2385-4A0E-9328-E853A8CA4EF9}" dt="2020-03-12T04:44:51.189" v="6210" actId="1076"/>
          <ac:picMkLst>
            <pc:docMk/>
            <pc:sldMk cId="2820250677" sldId="332"/>
            <ac:picMk id="4" creationId="{3EEC56C6-C7C6-4D1E-B1DC-A66860B32E9F}"/>
          </ac:picMkLst>
        </pc:picChg>
        <pc:picChg chg="add mod ord modCrop">
          <ac:chgData name="종현" userId="04821729-14ff-45e1-8ecf-fb9aa59cdb5f" providerId="ADAL" clId="{68B94EF2-2385-4A0E-9328-E853A8CA4EF9}" dt="2020-03-12T04:55:11.571" v="6213" actId="1076"/>
          <ac:picMkLst>
            <pc:docMk/>
            <pc:sldMk cId="2820250677" sldId="332"/>
            <ac:picMk id="5" creationId="{2287A2C5-CFD8-42E6-98DA-D574B8D1C083}"/>
          </ac:picMkLst>
        </pc:picChg>
        <pc:inkChg chg="add del">
          <ac:chgData name="종현" userId="04821729-14ff-45e1-8ecf-fb9aa59cdb5f" providerId="ADAL" clId="{68B94EF2-2385-4A0E-9328-E853A8CA4EF9}" dt="2020-03-18T02:15:56.581" v="6763" actId="478"/>
          <ac:inkMkLst>
            <pc:docMk/>
            <pc:sldMk cId="2820250677" sldId="332"/>
            <ac:inkMk id="3" creationId="{85607CA0-FAFB-4CF1-AB2F-DD294462D112}"/>
          </ac:inkMkLst>
        </pc:inkChg>
      </pc:sldChg>
      <pc:sldChg chg="addSp delSp modSp add mod ord">
        <pc:chgData name="종현" userId="04821729-14ff-45e1-8ecf-fb9aa59cdb5f" providerId="ADAL" clId="{68B94EF2-2385-4A0E-9328-E853A8CA4EF9}" dt="2020-03-18T02:15:49.030" v="6761" actId="478"/>
        <pc:sldMkLst>
          <pc:docMk/>
          <pc:sldMk cId="804006960" sldId="333"/>
        </pc:sldMkLst>
        <pc:spChg chg="mod">
          <ac:chgData name="종현" userId="04821729-14ff-45e1-8ecf-fb9aa59cdb5f" providerId="ADAL" clId="{68B94EF2-2385-4A0E-9328-E853A8CA4EF9}" dt="2020-03-12T04:37:17.533" v="6112"/>
          <ac:spMkLst>
            <pc:docMk/>
            <pc:sldMk cId="804006960" sldId="333"/>
            <ac:spMk id="2" creationId="{060401BE-789F-46AA-BBEA-5F491AAA7D7B}"/>
          </ac:spMkLst>
        </pc:spChg>
        <pc:spChg chg="del">
          <ac:chgData name="종현" userId="04821729-14ff-45e1-8ecf-fb9aa59cdb5f" providerId="ADAL" clId="{68B94EF2-2385-4A0E-9328-E853A8CA4EF9}" dt="2020-03-12T04:26:38.963" v="5937" actId="478"/>
          <ac:spMkLst>
            <pc:docMk/>
            <pc:sldMk cId="804006960" sldId="333"/>
            <ac:spMk id="3" creationId="{099C1C2F-667A-469F-ADF8-CF1332D02000}"/>
          </ac:spMkLst>
        </pc:spChg>
        <pc:spChg chg="add del mod">
          <ac:chgData name="종현" userId="04821729-14ff-45e1-8ecf-fb9aa59cdb5f" providerId="ADAL" clId="{68B94EF2-2385-4A0E-9328-E853A8CA4EF9}" dt="2020-03-12T04:26:41.270" v="5938" actId="478"/>
          <ac:spMkLst>
            <pc:docMk/>
            <pc:sldMk cId="804006960" sldId="333"/>
            <ac:spMk id="5" creationId="{8123A836-BA65-46F2-A28C-EF273D18FF51}"/>
          </ac:spMkLst>
        </pc:spChg>
        <pc:spChg chg="add del mod">
          <ac:chgData name="종현" userId="04821729-14ff-45e1-8ecf-fb9aa59cdb5f" providerId="ADAL" clId="{68B94EF2-2385-4A0E-9328-E853A8CA4EF9}" dt="2020-03-12T04:31:33.878" v="5952" actId="478"/>
          <ac:spMkLst>
            <pc:docMk/>
            <pc:sldMk cId="804006960" sldId="333"/>
            <ac:spMk id="10" creationId="{DFD401AA-D860-4EAD-A1FF-C4AB11C22D66}"/>
          </ac:spMkLst>
        </pc:spChg>
        <pc:spChg chg="add mod">
          <ac:chgData name="종현" userId="04821729-14ff-45e1-8ecf-fb9aa59cdb5f" providerId="ADAL" clId="{68B94EF2-2385-4A0E-9328-E853A8CA4EF9}" dt="2020-03-15T09:02:50.062" v="6546" actId="20577"/>
          <ac:spMkLst>
            <pc:docMk/>
            <pc:sldMk cId="804006960" sldId="333"/>
            <ac:spMk id="11" creationId="{528E2FE0-172D-462B-8B40-D6AB014D70B1}"/>
          </ac:spMkLst>
        </pc:spChg>
        <pc:spChg chg="add mod">
          <ac:chgData name="종현" userId="04821729-14ff-45e1-8ecf-fb9aa59cdb5f" providerId="ADAL" clId="{68B94EF2-2385-4A0E-9328-E853A8CA4EF9}" dt="2020-03-12T04:32:11.389" v="5961" actId="1076"/>
          <ac:spMkLst>
            <pc:docMk/>
            <pc:sldMk cId="804006960" sldId="333"/>
            <ac:spMk id="12" creationId="{CE807403-D7CA-46C6-AE8C-4E11567F1F96}"/>
          </ac:spMkLst>
        </pc:spChg>
        <pc:spChg chg="add del mod">
          <ac:chgData name="종현" userId="04821729-14ff-45e1-8ecf-fb9aa59cdb5f" providerId="ADAL" clId="{68B94EF2-2385-4A0E-9328-E853A8CA4EF9}" dt="2020-03-12T04:31:24.422" v="5949" actId="478"/>
          <ac:spMkLst>
            <pc:docMk/>
            <pc:sldMk cId="804006960" sldId="333"/>
            <ac:spMk id="13" creationId="{4BBC0A14-D558-41E3-A4F4-6964BE5785D7}"/>
          </ac:spMkLst>
        </pc:spChg>
        <pc:spChg chg="add mod">
          <ac:chgData name="종현" userId="04821729-14ff-45e1-8ecf-fb9aa59cdb5f" providerId="ADAL" clId="{68B94EF2-2385-4A0E-9328-E853A8CA4EF9}" dt="2020-03-12T04:32:39.244" v="5994" actId="6549"/>
          <ac:spMkLst>
            <pc:docMk/>
            <pc:sldMk cId="804006960" sldId="333"/>
            <ac:spMk id="16" creationId="{87BFB952-C753-4FE8-97C9-66870D12F613}"/>
          </ac:spMkLst>
        </pc:spChg>
        <pc:spChg chg="add mod">
          <ac:chgData name="종현" userId="04821729-14ff-45e1-8ecf-fb9aa59cdb5f" providerId="ADAL" clId="{68B94EF2-2385-4A0E-9328-E853A8CA4EF9}" dt="2020-03-12T04:32:59.573" v="6018" actId="1076"/>
          <ac:spMkLst>
            <pc:docMk/>
            <pc:sldMk cId="804006960" sldId="333"/>
            <ac:spMk id="17" creationId="{2046BEC7-5C6E-4A8F-9108-9A9CF720E788}"/>
          </ac:spMkLst>
        </pc:spChg>
        <pc:spChg chg="add mod">
          <ac:chgData name="종현" userId="04821729-14ff-45e1-8ecf-fb9aa59cdb5f" providerId="ADAL" clId="{68B94EF2-2385-4A0E-9328-E853A8CA4EF9}" dt="2020-03-12T04:33:14.365" v="6023" actId="1076"/>
          <ac:spMkLst>
            <pc:docMk/>
            <pc:sldMk cId="804006960" sldId="333"/>
            <ac:spMk id="18" creationId="{157E0B27-362F-4F0D-9CC0-4B82CDD30082}"/>
          </ac:spMkLst>
        </pc:spChg>
        <pc:spChg chg="add mod">
          <ac:chgData name="종현" userId="04821729-14ff-45e1-8ecf-fb9aa59cdb5f" providerId="ADAL" clId="{68B94EF2-2385-4A0E-9328-E853A8CA4EF9}" dt="2020-03-12T04:31:18.537" v="5947" actId="1076"/>
          <ac:spMkLst>
            <pc:docMk/>
            <pc:sldMk cId="804006960" sldId="333"/>
            <ac:spMk id="19" creationId="{5D30609A-6119-4919-B8F3-A784FE00E655}"/>
          </ac:spMkLst>
        </pc:spChg>
        <pc:spChg chg="add mod">
          <ac:chgData name="종현" userId="04821729-14ff-45e1-8ecf-fb9aa59cdb5f" providerId="ADAL" clId="{68B94EF2-2385-4A0E-9328-E853A8CA4EF9}" dt="2020-03-12T04:35:36.157" v="6058" actId="1076"/>
          <ac:spMkLst>
            <pc:docMk/>
            <pc:sldMk cId="804006960" sldId="333"/>
            <ac:spMk id="20" creationId="{3E8FC1C0-2DA3-4BD1-BD92-C4010473DD65}"/>
          </ac:spMkLst>
        </pc:spChg>
        <pc:picChg chg="add mod">
          <ac:chgData name="종현" userId="04821729-14ff-45e1-8ecf-fb9aa59cdb5f" providerId="ADAL" clId="{68B94EF2-2385-4A0E-9328-E853A8CA4EF9}" dt="2020-03-12T04:32:01.933" v="5958" actId="1076"/>
          <ac:picMkLst>
            <pc:docMk/>
            <pc:sldMk cId="804006960" sldId="333"/>
            <ac:picMk id="6" creationId="{BAABD6C0-9820-4D31-B1DD-324204654C41}"/>
          </ac:picMkLst>
        </pc:picChg>
        <pc:picChg chg="add mod modCrop">
          <ac:chgData name="종현" userId="04821729-14ff-45e1-8ecf-fb9aa59cdb5f" providerId="ADAL" clId="{68B94EF2-2385-4A0E-9328-E853A8CA4EF9}" dt="2020-03-12T04:32:13.509" v="5962" actId="1076"/>
          <ac:picMkLst>
            <pc:docMk/>
            <pc:sldMk cId="804006960" sldId="333"/>
            <ac:picMk id="7" creationId="{4FE4E4B6-9EA4-489E-BC43-08DD16C39591}"/>
          </ac:picMkLst>
        </pc:picChg>
        <pc:picChg chg="add mod">
          <ac:chgData name="종현" userId="04821729-14ff-45e1-8ecf-fb9aa59cdb5f" providerId="ADAL" clId="{68B94EF2-2385-4A0E-9328-E853A8CA4EF9}" dt="2020-03-12T04:33:10.445" v="6021" actId="1076"/>
          <ac:picMkLst>
            <pc:docMk/>
            <pc:sldMk cId="804006960" sldId="333"/>
            <ac:picMk id="8" creationId="{9E0F39FD-BF40-4EE8-B1FE-6D526DE0A3BB}"/>
          </ac:picMkLst>
        </pc:picChg>
        <pc:picChg chg="add mod">
          <ac:chgData name="종현" userId="04821729-14ff-45e1-8ecf-fb9aa59cdb5f" providerId="ADAL" clId="{68B94EF2-2385-4A0E-9328-E853A8CA4EF9}" dt="2020-03-12T04:33:11.802" v="6022" actId="1076"/>
          <ac:picMkLst>
            <pc:docMk/>
            <pc:sldMk cId="804006960" sldId="333"/>
            <ac:picMk id="9" creationId="{793909DF-857F-4B3A-994A-579B7574D8E7}"/>
          </ac:picMkLst>
        </pc:picChg>
        <pc:picChg chg="add mod">
          <ac:chgData name="종현" userId="04821729-14ff-45e1-8ecf-fb9aa59cdb5f" providerId="ADAL" clId="{68B94EF2-2385-4A0E-9328-E853A8CA4EF9}" dt="2020-03-12T04:35:31.100" v="6057" actId="1076"/>
          <ac:picMkLst>
            <pc:docMk/>
            <pc:sldMk cId="804006960" sldId="333"/>
            <ac:picMk id="14" creationId="{247FC1DB-2CE3-4EF5-8882-8E8301D187A8}"/>
          </ac:picMkLst>
        </pc:picChg>
        <pc:picChg chg="add mod">
          <ac:chgData name="종현" userId="04821729-14ff-45e1-8ecf-fb9aa59cdb5f" providerId="ADAL" clId="{68B94EF2-2385-4A0E-9328-E853A8CA4EF9}" dt="2020-03-12T04:33:02.612" v="6019" actId="1076"/>
          <ac:picMkLst>
            <pc:docMk/>
            <pc:sldMk cId="804006960" sldId="333"/>
            <ac:picMk id="15" creationId="{BD6CAA20-04A8-43A3-B312-4BF19287D46C}"/>
          </ac:picMkLst>
        </pc:picChg>
        <pc:picChg chg="add mod modCrop">
          <ac:chgData name="종현" userId="04821729-14ff-45e1-8ecf-fb9aa59cdb5f" providerId="ADAL" clId="{68B94EF2-2385-4A0E-9328-E853A8CA4EF9}" dt="2020-03-12T04:35:38.436" v="6059" actId="1076"/>
          <ac:picMkLst>
            <pc:docMk/>
            <pc:sldMk cId="804006960" sldId="333"/>
            <ac:picMk id="22" creationId="{49F15837-A9A6-4ED9-A4BF-6E2180390958}"/>
          </ac:picMkLst>
        </pc:picChg>
        <pc:inkChg chg="add del">
          <ac:chgData name="종현" userId="04821729-14ff-45e1-8ecf-fb9aa59cdb5f" providerId="ADAL" clId="{68B94EF2-2385-4A0E-9328-E853A8CA4EF9}" dt="2020-03-18T02:15:49.030" v="6761" actId="478"/>
          <ac:inkMkLst>
            <pc:docMk/>
            <pc:sldMk cId="804006960" sldId="333"/>
            <ac:inkMk id="3" creationId="{59242F33-D96A-4707-92E0-A9CB34F7DA7A}"/>
          </ac:inkMkLst>
        </pc:inkChg>
      </pc:sldChg>
      <pc:sldChg chg="addSp delSp modSp add mod">
        <pc:chgData name="종현" userId="04821729-14ff-45e1-8ecf-fb9aa59cdb5f" providerId="ADAL" clId="{68B94EF2-2385-4A0E-9328-E853A8CA4EF9}" dt="2020-03-18T02:16:49.516" v="6775" actId="478"/>
        <pc:sldMkLst>
          <pc:docMk/>
          <pc:sldMk cId="1804743877" sldId="334"/>
        </pc:sldMkLst>
        <pc:spChg chg="mod">
          <ac:chgData name="종현" userId="04821729-14ff-45e1-8ecf-fb9aa59cdb5f" providerId="ADAL" clId="{68B94EF2-2385-4A0E-9328-E853A8CA4EF9}" dt="2020-03-13T07:56:49.643" v="6243"/>
          <ac:spMkLst>
            <pc:docMk/>
            <pc:sldMk cId="1804743877" sldId="334"/>
            <ac:spMk id="2" creationId="{4390DA5B-60EC-4DD5-9A6F-D13D948EC8DD}"/>
          </ac:spMkLst>
        </pc:spChg>
        <pc:spChg chg="mod">
          <ac:chgData name="종현" userId="04821729-14ff-45e1-8ecf-fb9aa59cdb5f" providerId="ADAL" clId="{68B94EF2-2385-4A0E-9328-E853A8CA4EF9}" dt="2020-03-15T09:11:45.904" v="6608" actId="20577"/>
          <ac:spMkLst>
            <pc:docMk/>
            <pc:sldMk cId="1804743877" sldId="334"/>
            <ac:spMk id="3" creationId="{2E841836-377A-4F94-AD56-AA5096D15045}"/>
          </ac:spMkLst>
        </pc:spChg>
        <pc:inkChg chg="add del">
          <ac:chgData name="종현" userId="04821729-14ff-45e1-8ecf-fb9aa59cdb5f" providerId="ADAL" clId="{68B94EF2-2385-4A0E-9328-E853A8CA4EF9}" dt="2020-03-18T02:16:49.516" v="6775" actId="478"/>
          <ac:inkMkLst>
            <pc:docMk/>
            <pc:sldMk cId="1804743877" sldId="334"/>
            <ac:inkMk id="4" creationId="{B8240EA8-7DA4-477C-ADD5-3FD2F2EB61E4}"/>
          </ac:inkMkLst>
        </pc:inkChg>
      </pc:sldChg>
      <pc:sldChg chg="addSp delSp modSp add mod">
        <pc:chgData name="종현" userId="04821729-14ff-45e1-8ecf-fb9aa59cdb5f" providerId="ADAL" clId="{68B94EF2-2385-4A0E-9328-E853A8CA4EF9}" dt="2020-03-18T02:15:43.885" v="6760" actId="478"/>
        <pc:sldMkLst>
          <pc:docMk/>
          <pc:sldMk cId="4273001616" sldId="335"/>
        </pc:sldMkLst>
        <pc:spChg chg="mod">
          <ac:chgData name="종현" userId="04821729-14ff-45e1-8ecf-fb9aa59cdb5f" providerId="ADAL" clId="{68B94EF2-2385-4A0E-9328-E853A8CA4EF9}" dt="2020-03-15T09:18:23.679" v="6750" actId="1076"/>
          <ac:spMkLst>
            <pc:docMk/>
            <pc:sldMk cId="4273001616" sldId="335"/>
            <ac:spMk id="2" creationId="{DD66E073-CB53-4228-BD94-D6A2683787B2}"/>
          </ac:spMkLst>
        </pc:spChg>
        <pc:spChg chg="mod">
          <ac:chgData name="종현" userId="04821729-14ff-45e1-8ecf-fb9aa59cdb5f" providerId="ADAL" clId="{68B94EF2-2385-4A0E-9328-E853A8CA4EF9}" dt="2020-03-15T09:18:21.399" v="6749" actId="1076"/>
          <ac:spMkLst>
            <pc:docMk/>
            <pc:sldMk cId="4273001616" sldId="335"/>
            <ac:spMk id="3" creationId="{B2C999A1-A507-41E2-9C35-E31CD79AECE3}"/>
          </ac:spMkLst>
        </pc:spChg>
        <pc:picChg chg="add mod">
          <ac:chgData name="종현" userId="04821729-14ff-45e1-8ecf-fb9aa59cdb5f" providerId="ADAL" clId="{68B94EF2-2385-4A0E-9328-E853A8CA4EF9}" dt="2020-03-15T09:17:27.327" v="6705" actId="1076"/>
          <ac:picMkLst>
            <pc:docMk/>
            <pc:sldMk cId="4273001616" sldId="335"/>
            <ac:picMk id="5" creationId="{47B7AC1A-9308-4210-8721-3C6F3CF28709}"/>
          </ac:picMkLst>
        </pc:picChg>
        <pc:inkChg chg="add del">
          <ac:chgData name="종현" userId="04821729-14ff-45e1-8ecf-fb9aa59cdb5f" providerId="ADAL" clId="{68B94EF2-2385-4A0E-9328-E853A8CA4EF9}" dt="2020-03-18T02:15:43.885" v="6760" actId="478"/>
          <ac:inkMkLst>
            <pc:docMk/>
            <pc:sldMk cId="4273001616" sldId="335"/>
            <ac:inkMk id="4" creationId="{D476CB74-BBE3-452B-A590-6AB7DE95F3E6}"/>
          </ac:inkMkLst>
        </pc:inkChg>
      </pc:sldChg>
      <pc:sldChg chg="addSp delSp mod">
        <pc:chgData name="종현" userId="04821729-14ff-45e1-8ecf-fb9aa59cdb5f" providerId="ADAL" clId="{68B94EF2-2385-4A0E-9328-E853A8CA4EF9}" dt="2020-03-18T02:16:40.869" v="6773" actId="478"/>
        <pc:sldMkLst>
          <pc:docMk/>
          <pc:sldMk cId="3033178207" sldId="336"/>
        </pc:sldMkLst>
        <pc:inkChg chg="add del">
          <ac:chgData name="종현" userId="04821729-14ff-45e1-8ecf-fb9aa59cdb5f" providerId="ADAL" clId="{68B94EF2-2385-4A0E-9328-E853A8CA4EF9}" dt="2020-03-18T02:16:40.869" v="6773" actId="478"/>
          <ac:inkMkLst>
            <pc:docMk/>
            <pc:sldMk cId="3033178207" sldId="336"/>
            <ac:inkMk id="2" creationId="{85F39C2F-7CCD-46FF-96CA-74F552BB6571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B235B-20A8-41FA-A4B1-A4ADC899B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BDD30D-5ACC-4DFF-ADF9-8E5258768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D6E72-5C92-41B4-B3A6-691D1E9F5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DEEE1-922B-4872-856B-E9720B09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46E2D-83CB-4ABA-BC33-1C759B67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59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F4214-DB5D-46A0-9A1D-B246BB05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6605F-4A7F-42FC-8E2A-259B8484E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D6635-E5FB-43E8-948A-75A0029E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6F904-C69C-43A7-832F-3717A715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6DF82-5558-4CB2-983B-8FE5FD94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9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DB2FBD-016F-4906-9B2C-26CC477A7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18BCA1-C8FC-4804-847D-487085CA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02DED-9ECC-4A60-91A8-97A582E1C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5A43C-76CD-48BC-91F1-B10668A9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9F7B7A-21C2-42A2-A338-251FF388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31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0FB9E-B1EB-4FB6-B20F-78B9D7A1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DC4864-5865-445F-99B2-F408DE001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86C91-AAA1-48F6-87EB-BA0B65CC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733B0-46E1-4E65-8003-654105B5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9446B-90AE-4E6C-99EC-2291667C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6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B0E4B-299E-4514-BDFA-66C7C571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130E-00C8-49D9-9A27-1EF1E3B62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C2850-9344-44E1-8813-058ECBEC2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8D243-1BBB-4451-B554-6A7902E6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978BD-8EC1-4B02-8516-6629E280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3F19D-7104-4031-A515-DBF923A8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29073-71BB-43D4-B3F4-62D8A0A2D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18E364-A31D-479B-ADB6-A7A323E0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EEB677-9A46-4B69-8AFE-112A8BC4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189EB0-5897-46AE-B9BC-4ACC4ACF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7F8189-AFC5-4807-BC3B-807B041A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2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61A-F5B7-4875-91BB-9712D1DB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66C678-8E37-46A1-9D76-0B979936F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2CB8B7-09A1-465F-8FD3-B3CE94CB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69A809-06FD-4CF1-BDBE-1036446B9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F9CDCB-C8B9-4D4C-84ED-326269A59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7448C2-BC3F-478A-9C2D-0281A8B6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C30D9F-4466-4515-A0D2-38CA2A2B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4493C2-BAB7-4B3D-9EB8-FBA816B4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3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84B56-6CE6-4182-98D1-A860F7E6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57AFD3-C7D0-4A1E-A734-27DA05E8C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BB92C1-C48C-456F-8E7D-79DB9589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239B2B-AB4C-4E8A-BB0D-21509B17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8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667FE-7E09-4DBD-B6C2-28A3D55F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5DEF2E-E59C-4836-A909-C2B31DF9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C1535B-C126-465A-8C7C-3544A722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6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839A2-BAFB-4ABB-BF7B-602D3EB0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78EF6-2B79-47F7-80BB-A52416DE6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4B6B62-BD8F-49EA-82CB-496AED811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338FD8-98FE-4E5E-9357-DD2E96D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D2DA4-0589-4221-9092-2A1788FE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20E692-32A5-45BD-B71A-19B39A96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3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D7C70-BE4E-4D6E-BE2C-A09F8235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824104-AD83-450E-AEE2-B7EAADCEF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822E76-8061-4BB7-A353-B2403F7AA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C0C8A7-B8D7-4ECF-A186-3005317A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B6CAA7-4791-4789-B3DF-E8B2C8639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0D8EB-E8E0-45B0-AE2C-05ABB3C7A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3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71119C-011E-41CA-8C89-8372745B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CC2B4-4FA6-44B6-87A7-96DA21AC0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594DC-1E84-46AC-970C-0511AD066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70E9E-3070-470B-8557-EA5597FD2BF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A76897-D0F3-487C-AAE2-381BBD66B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887F7D-8633-4387-BC60-A202235A2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AB724-B2CB-423F-B24F-2CC1FC1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3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ckgCiN-dGE" TargetMode="External"/><Relationship Id="rId2" Type="http://schemas.openxmlformats.org/officeDocument/2006/relationships/hyperlink" Target="https://youtu.be/YNOSQTk29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Ef9GgvVs3-E" TargetMode="External"/><Relationship Id="rId5" Type="http://schemas.openxmlformats.org/officeDocument/2006/relationships/hyperlink" Target="https://youtu.be/wQSunjEfuyE" TargetMode="External"/><Relationship Id="rId4" Type="http://schemas.openxmlformats.org/officeDocument/2006/relationships/hyperlink" Target="https://youtu.be/4-YbLiUpEf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hyperlink" Target="https://thingspea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1D32F-DA9B-4C28-93CF-D5BFEBFC5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007" y="722690"/>
            <a:ext cx="11196857" cy="29530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5400" dirty="0"/>
              <a:t>2020-1 </a:t>
            </a:r>
            <a:r>
              <a:rPr lang="ko-KR" altLang="en-US" sz="5400" dirty="0"/>
              <a:t>학기 클라우드 컴퓨팅 실습</a:t>
            </a:r>
            <a:br>
              <a:rPr lang="en-US" altLang="ko-KR" dirty="0"/>
            </a:br>
            <a:r>
              <a:rPr lang="en-US" altLang="ko-KR" sz="4900" dirty="0"/>
              <a:t>(IoT</a:t>
            </a:r>
            <a:r>
              <a:rPr lang="ko-KR" altLang="en-US" sz="4900" dirty="0"/>
              <a:t> 클라우드 서비스 개발</a:t>
            </a:r>
            <a:r>
              <a:rPr lang="en-US" altLang="ko-KR" sz="4900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A0E61F-13F2-49AC-B18A-ADE73BEB2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221" y="3989599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김 종 현 교수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동의과학대학교 컴퓨터정보과</a:t>
            </a:r>
          </a:p>
        </p:txBody>
      </p:sp>
    </p:spTree>
    <p:extLst>
      <p:ext uri="{BB962C8B-B14F-4D97-AF65-F5344CB8AC3E}">
        <p14:creationId xmlns:p14="http://schemas.microsoft.com/office/powerpoint/2010/main" val="393313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672B8-3CF7-472A-9429-618F5507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무엇을 개발하나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35697-A846-47AD-ACC8-54107357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 스위치 </a:t>
            </a:r>
            <a:r>
              <a:rPr lang="en-US" altLang="ko-KR" dirty="0"/>
              <a:t>: </a:t>
            </a:r>
            <a:r>
              <a:rPr lang="ko-KR" altLang="en-US" dirty="0"/>
              <a:t>원격 </a:t>
            </a:r>
            <a:r>
              <a:rPr lang="en-US" altLang="ko-KR" dirty="0"/>
              <a:t>LED ON/OFF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내용 개체 틀 4" descr="실내, 벽, 천장, 창문이(가) 표시된 사진&#10;&#10;자동 생성된 설명">
            <a:extLst>
              <a:ext uri="{FF2B5EF4-FFF2-40B4-BE49-F238E27FC236}">
                <a16:creationId xmlns:a16="http://schemas.microsoft.com/office/drawing/2014/main" id="{D2FB0A39-F1EB-4131-88A6-E06B2427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29" y="2670668"/>
            <a:ext cx="5733311" cy="38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2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91DF1CB-267B-449A-810C-BAC5D954C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6" y="243507"/>
            <a:ext cx="3923388" cy="2604142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miter lim="800000"/>
          </a:ln>
          <a:effectLst/>
        </p:spPr>
      </p:pic>
      <p:pic>
        <p:nvPicPr>
          <p:cNvPr id="7" name="그림 6" descr="모니터, 스크린샷, 컴퓨터, 앉아있는이(가) 표시된 사진&#10;&#10;자동 생성된 설명">
            <a:extLst>
              <a:ext uri="{FF2B5EF4-FFF2-40B4-BE49-F238E27FC236}">
                <a16:creationId xmlns:a16="http://schemas.microsoft.com/office/drawing/2014/main" id="{BFF07633-B555-479C-B60D-089F80E60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1" b="2400"/>
          <a:stretch/>
        </p:blipFill>
        <p:spPr>
          <a:xfrm>
            <a:off x="5070781" y="637123"/>
            <a:ext cx="2635404" cy="508772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79536FD-F691-4EF0-82E4-199A3C500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98" y="3484383"/>
            <a:ext cx="4205976" cy="2841641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72F87A-DDD1-4A0D-B16D-967A5B7E5F95}"/>
              </a:ext>
            </a:extLst>
          </p:cNvPr>
          <p:cNvSpPr txBox="1"/>
          <p:nvPr/>
        </p:nvSpPr>
        <p:spPr>
          <a:xfrm>
            <a:off x="1392129" y="6391959"/>
            <a:ext cx="235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Firebse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웹 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50DD1-3616-4B5E-A12A-85780AFECBF3}"/>
              </a:ext>
            </a:extLst>
          </p:cNvPr>
          <p:cNvSpPr txBox="1"/>
          <p:nvPr/>
        </p:nvSpPr>
        <p:spPr>
          <a:xfrm>
            <a:off x="466675" y="2932905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NodeMCU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디바이스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1456B-4103-4B55-AEBB-E1A9DF5BD0E7}"/>
              </a:ext>
            </a:extLst>
          </p:cNvPr>
          <p:cNvSpPr txBox="1"/>
          <p:nvPr/>
        </p:nvSpPr>
        <p:spPr>
          <a:xfrm>
            <a:off x="4749284" y="5952235"/>
            <a:ext cx="327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Firebse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안드로이드 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F871E7A-D202-47B7-ADE1-F74BE4526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t="4494" r="3099" b="11617"/>
          <a:stretch/>
        </p:blipFill>
        <p:spPr>
          <a:xfrm>
            <a:off x="8070992" y="1391571"/>
            <a:ext cx="3823840" cy="3451999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2F1D2-3A02-4DA4-A5D5-310FED98C217}"/>
              </a:ext>
            </a:extLst>
          </p:cNvPr>
          <p:cNvSpPr txBox="1"/>
          <p:nvPr/>
        </p:nvSpPr>
        <p:spPr>
          <a:xfrm>
            <a:off x="8289962" y="4990126"/>
            <a:ext cx="346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Firebase</a:t>
            </a:r>
            <a:r>
              <a:rPr lang="ko-KR" altLang="en-US" dirty="0"/>
              <a:t> </a:t>
            </a:r>
            <a:r>
              <a:rPr lang="en-US" altLang="ko-KR" dirty="0"/>
              <a:t>Realtime Database&gt;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05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672B8-3CF7-472A-9429-618F5507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무엇을 개발하나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35697-A846-47AD-ACC8-541073579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38"/>
            <a:ext cx="10515600" cy="4351338"/>
          </a:xfrm>
        </p:spPr>
        <p:txBody>
          <a:bodyPr/>
          <a:lstStyle/>
          <a:p>
            <a:r>
              <a:rPr lang="ko-KR" altLang="en-US" dirty="0"/>
              <a:t>클라우드 기반 </a:t>
            </a:r>
            <a:r>
              <a:rPr lang="en-US" altLang="ko-KR" dirty="0"/>
              <a:t>IoT </a:t>
            </a:r>
            <a:r>
              <a:rPr lang="ko-KR" altLang="en-US" dirty="0"/>
              <a:t>실시간 원격 </a:t>
            </a:r>
            <a:r>
              <a:rPr lang="ko-KR" altLang="en-US" dirty="0" err="1"/>
              <a:t>온습도</a:t>
            </a:r>
            <a:r>
              <a:rPr lang="ko-KR" altLang="en-US" dirty="0"/>
              <a:t> 모니터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내용 개체 틀 12" descr="잔디, 하늘, 실외, 나무이(가) 표시된 사진&#10;&#10;자동 생성된 설명">
            <a:extLst>
              <a:ext uri="{FF2B5EF4-FFF2-40B4-BE49-F238E27FC236}">
                <a16:creationId xmlns:a16="http://schemas.microsoft.com/office/drawing/2014/main" id="{B574EEE1-5772-402C-B42A-0D3B3619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14" y="2499785"/>
            <a:ext cx="7204200" cy="40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7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2439909-C94F-48EF-86B4-02914C8EA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7" b="1633"/>
          <a:stretch/>
        </p:blipFill>
        <p:spPr>
          <a:xfrm>
            <a:off x="204756" y="457201"/>
            <a:ext cx="2545639" cy="2147010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D6A0873-29FF-471E-82EB-4CBA13F6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37" y="457201"/>
            <a:ext cx="6440862" cy="5629046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B155945-1837-481D-AA42-73400060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6" t="28515" b="-219"/>
          <a:stretch/>
        </p:blipFill>
        <p:spPr>
          <a:xfrm>
            <a:off x="2967847" y="457201"/>
            <a:ext cx="2430642" cy="2147010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A73CA5F-C0CC-4F6C-BEAB-A2BB3B3368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51" b="1283"/>
          <a:stretch/>
        </p:blipFill>
        <p:spPr>
          <a:xfrm>
            <a:off x="102301" y="3594406"/>
            <a:ext cx="5296188" cy="2670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28227-2EE2-4D3A-A8D5-AAD1E946E025}"/>
              </a:ext>
            </a:extLst>
          </p:cNvPr>
          <p:cNvSpPr txBox="1"/>
          <p:nvPr/>
        </p:nvSpPr>
        <p:spPr>
          <a:xfrm>
            <a:off x="458706" y="2779533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/</a:t>
            </a:r>
            <a:r>
              <a:rPr lang="ko-KR" altLang="en-US" sz="1400" dirty="0"/>
              <a:t> </a:t>
            </a:r>
            <a:r>
              <a:rPr lang="en-US" altLang="ko-KR" sz="1400" dirty="0"/>
              <a:t>DHT11&gt;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BB78A-2782-4044-A04F-680D1BC52C8F}"/>
              </a:ext>
            </a:extLst>
          </p:cNvPr>
          <p:cNvSpPr txBox="1"/>
          <p:nvPr/>
        </p:nvSpPr>
        <p:spPr>
          <a:xfrm>
            <a:off x="3091629" y="2708828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 Realtime Database&gt;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55BB0-3309-4BF4-8172-FED78D3543E7}"/>
              </a:ext>
            </a:extLst>
          </p:cNvPr>
          <p:cNvSpPr txBox="1"/>
          <p:nvPr/>
        </p:nvSpPr>
        <p:spPr>
          <a:xfrm>
            <a:off x="1707175" y="6229258"/>
            <a:ext cx="235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웹 대시보드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CanvasJS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1BBC7-F059-450E-B5EC-026F55D71862}"/>
              </a:ext>
            </a:extLst>
          </p:cNvPr>
          <p:cNvSpPr txBox="1"/>
          <p:nvPr/>
        </p:nvSpPr>
        <p:spPr>
          <a:xfrm>
            <a:off x="7641692" y="638314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안드로이드 앱</a:t>
            </a:r>
            <a:r>
              <a:rPr lang="en-US" altLang="ko-KR" sz="1400" dirty="0"/>
              <a:t>/ </a:t>
            </a:r>
            <a:r>
              <a:rPr lang="ko-KR" altLang="en-US" sz="1400" dirty="0"/>
              <a:t>웹 앱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2744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5135B-19C9-C640-969C-FDDB83D2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1863"/>
            <a:ext cx="10515600" cy="849313"/>
          </a:xfrm>
        </p:spPr>
        <p:txBody>
          <a:bodyPr/>
          <a:lstStyle/>
          <a:p>
            <a:r>
              <a:rPr kumimoji="1" lang="en-US" altLang="ko-KR" dirty="0"/>
              <a:t>IoT </a:t>
            </a:r>
            <a:r>
              <a:rPr kumimoji="1" lang="ko-KR" altLang="en-US" dirty="0"/>
              <a:t>개발 </a:t>
            </a:r>
            <a:r>
              <a:rPr kumimoji="1" lang="ko-KR" altLang="en-US" dirty="0" err="1"/>
              <a:t>툴킷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4B4B8-822D-B449-B0EA-B70E8C72D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512" y="1011176"/>
            <a:ext cx="10515600" cy="4351338"/>
          </a:xfrm>
        </p:spPr>
        <p:txBody>
          <a:bodyPr/>
          <a:lstStyle/>
          <a:p>
            <a:r>
              <a:rPr kumimoji="1" lang="ko-KR" altLang="en-US" dirty="0"/>
              <a:t>오픈 소스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 플랫폼</a:t>
            </a:r>
          </a:p>
        </p:txBody>
      </p:sp>
      <p:pic>
        <p:nvPicPr>
          <p:cNvPr id="5" name="그림 4" descr="회로, 전자기기이(가) 표시된 사진&#10;&#10;자동 생성된 설명">
            <a:extLst>
              <a:ext uri="{FF2B5EF4-FFF2-40B4-BE49-F238E27FC236}">
                <a16:creationId xmlns:a16="http://schemas.microsoft.com/office/drawing/2014/main" id="{E7F31F26-890A-764B-8398-291F45FC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55" y="1585240"/>
            <a:ext cx="9386887" cy="52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8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C3DCF-6EAC-0140-A6B0-097F98AA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77"/>
            <a:ext cx="10515600" cy="1092730"/>
          </a:xfrm>
        </p:spPr>
        <p:txBody>
          <a:bodyPr/>
          <a:lstStyle/>
          <a:p>
            <a:r>
              <a:rPr kumimoji="1" lang="en-US" altLang="ko-KR" dirty="0"/>
              <a:t>NodeMCU/ ESP8266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38665BC-D865-DA44-BBC4-7EAC21A15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1236" b="45670"/>
          <a:stretch/>
        </p:blipFill>
        <p:spPr>
          <a:xfrm>
            <a:off x="1685935" y="3228967"/>
            <a:ext cx="7821061" cy="307462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923F3D-496E-4A19-9BF8-5B18BEC23F50}"/>
              </a:ext>
            </a:extLst>
          </p:cNvPr>
          <p:cNvSpPr txBox="1"/>
          <p:nvPr/>
        </p:nvSpPr>
        <p:spPr>
          <a:xfrm>
            <a:off x="838200" y="1212455"/>
            <a:ext cx="1056546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•</a:t>
            </a:r>
            <a:r>
              <a:rPr lang="ko-KR" altLang="en-US" sz="2000" dirty="0">
                <a:ea typeface="맑은 고딕"/>
              </a:rPr>
              <a:t> </a:t>
            </a:r>
            <a:r>
              <a:rPr lang="ko-KR" altLang="en-US" sz="2000" dirty="0" err="1">
                <a:ea typeface="맑은 고딕"/>
              </a:rPr>
              <a:t>NodeMCU</a:t>
            </a:r>
            <a:r>
              <a:rPr lang="ko-KR" altLang="en-US" sz="2000" dirty="0">
                <a:ea typeface="맑은 고딕"/>
              </a:rPr>
              <a:t> : 오픈소스 하드웨어 플랫폼 중의 하나로 </a:t>
            </a:r>
            <a:r>
              <a:rPr lang="en-US" altLang="ko-KR" sz="2000" dirty="0">
                <a:ea typeface="맑은 고딕"/>
              </a:rPr>
              <a:t>ESP8266 Wi-Fi</a:t>
            </a:r>
            <a:r>
              <a:rPr lang="ko-KR" altLang="en-US" sz="2000" dirty="0">
                <a:ea typeface="맑은 고딕"/>
              </a:rPr>
              <a:t> 기반의</a:t>
            </a:r>
            <a:r>
              <a:rPr lang="en-US" altLang="ko-KR" sz="2000" dirty="0">
                <a:ea typeface="맑은 고딕"/>
              </a:rPr>
              <a:t>SoC(Single on </a:t>
            </a:r>
          </a:p>
          <a:p>
            <a:r>
              <a:rPr lang="en-US" altLang="ko-KR" sz="2000" dirty="0">
                <a:ea typeface="맑은 고딕"/>
              </a:rPr>
              <a:t>  Chip Computer)</a:t>
            </a:r>
            <a:r>
              <a:rPr lang="ko-KR" altLang="en-US" sz="2000" dirty="0">
                <a:ea typeface="맑은 고딕"/>
              </a:rPr>
              <a:t>이다</a:t>
            </a:r>
            <a:r>
              <a:rPr lang="en-US" altLang="ko-KR" sz="2000" dirty="0">
                <a:ea typeface="맑은 고딕"/>
              </a:rPr>
              <a:t>. </a:t>
            </a:r>
            <a:r>
              <a:rPr lang="ko-KR" altLang="en-US" sz="2000" dirty="0">
                <a:ea typeface="맑은 고딕"/>
              </a:rPr>
              <a:t> </a:t>
            </a:r>
            <a:endParaRPr lang="en-US" altLang="ko-KR" sz="2000" dirty="0">
              <a:ea typeface="맑은 고딕"/>
            </a:endParaRPr>
          </a:p>
          <a:p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• ESP8266 : 중국의 </a:t>
            </a:r>
            <a:r>
              <a:rPr lang="ko-KR" altLang="en-US" sz="2000" dirty="0" err="1">
                <a:ea typeface="맑은 고딕"/>
              </a:rPr>
              <a:t>Espressif</a:t>
            </a:r>
            <a:r>
              <a:rPr lang="ko-KR" altLang="en-US" sz="2000" dirty="0">
                <a:ea typeface="맑은 고딕"/>
              </a:rPr>
              <a:t> Systems 사에서 개발한 저가형 </a:t>
            </a:r>
            <a:r>
              <a:rPr lang="ko-KR" altLang="en-US" sz="2000" dirty="0" err="1">
                <a:ea typeface="맑은 고딕"/>
              </a:rPr>
              <a:t>Wi-Fi</a:t>
            </a:r>
            <a:r>
              <a:rPr lang="ko-KR" altLang="en-US" sz="2000" dirty="0">
                <a:ea typeface="맑은 고딕"/>
              </a:rPr>
              <a:t> 통신 마이크로 칩을 탑재</a:t>
            </a:r>
            <a:endParaRPr lang="en-US" altLang="ko-KR" sz="2000" dirty="0">
              <a:ea typeface="맑은 고딕"/>
            </a:endParaRPr>
          </a:p>
          <a:p>
            <a:r>
              <a:rPr lang="en-US" altLang="ko-KR" sz="2000" dirty="0">
                <a:ea typeface="맑은 고딕"/>
              </a:rPr>
              <a:t>  </a:t>
            </a:r>
            <a:r>
              <a:rPr lang="ko-KR" altLang="en-US" sz="2000" dirty="0">
                <a:ea typeface="맑은 고딕"/>
              </a:rPr>
              <a:t>한 </a:t>
            </a:r>
            <a:r>
              <a:rPr lang="ko-KR" altLang="en-US" sz="2000" dirty="0" err="1">
                <a:ea typeface="맑은 고딕"/>
              </a:rPr>
              <a:t>아두이노</a:t>
            </a:r>
            <a:r>
              <a:rPr lang="ko-KR" altLang="en-US" sz="2000" dirty="0">
                <a:ea typeface="맑은 고딕"/>
              </a:rPr>
              <a:t> 형 마이크로 </a:t>
            </a:r>
            <a:r>
              <a:rPr lang="ko-KR" altLang="en-US" sz="2000" dirty="0" err="1">
                <a:ea typeface="맑은 고딕"/>
              </a:rPr>
              <a:t>콘트롤러이다</a:t>
            </a:r>
            <a:r>
              <a:rPr lang="en-US" altLang="ko-KR" sz="2000" dirty="0">
                <a:ea typeface="맑은 고딕"/>
              </a:rPr>
              <a:t>. </a:t>
            </a:r>
            <a:endParaRPr lang="ko-KR" altLang="en-US" sz="20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0566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C3DCF-6EAC-0140-A6B0-097F98AA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77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NodeMCU</a:t>
            </a:r>
            <a:r>
              <a:rPr kumimoji="1" lang="en-US" altLang="ko-KR" dirty="0"/>
              <a:t> </a:t>
            </a:r>
            <a:r>
              <a:rPr kumimoji="1" lang="ko-KR" altLang="en-US" dirty="0"/>
              <a:t>개발 키트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06C794-83D3-C343-9638-65F4E782D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868"/>
            <a:ext cx="10515600" cy="46380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ESP8266 </a:t>
            </a:r>
            <a:r>
              <a:rPr lang="ko-KR" altLang="en-US" dirty="0"/>
              <a:t>기반 개발 키트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하나의 보드에 </a:t>
            </a:r>
            <a:r>
              <a:rPr lang="en-US" altLang="ko-KR" dirty="0"/>
              <a:t>GPIO, PWM, I2C, 1-Wire and ADC</a:t>
            </a:r>
            <a:r>
              <a:rPr lang="ko-KR" altLang="en-US" dirty="0"/>
              <a:t>를 모두 탑재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ESP8266 </a:t>
            </a:r>
            <a:r>
              <a:rPr lang="ko-KR" altLang="en-US" dirty="0"/>
              <a:t>모듈의 발전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97" y="3324921"/>
            <a:ext cx="6985310" cy="33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3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57D56-7DE4-0048-B74A-D8CBD426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NodeMCU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83" y="1757778"/>
            <a:ext cx="11010234" cy="4838331"/>
          </a:xfrm>
        </p:spPr>
      </p:pic>
    </p:spTree>
    <p:extLst>
      <p:ext uri="{BB962C8B-B14F-4D97-AF65-F5344CB8AC3E}">
        <p14:creationId xmlns:p14="http://schemas.microsoft.com/office/powerpoint/2010/main" val="47332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07978-06AB-8D4E-808A-6EF0FB6A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80"/>
            <a:ext cx="10515600" cy="968741"/>
          </a:xfrm>
        </p:spPr>
        <p:txBody>
          <a:bodyPr/>
          <a:lstStyle/>
          <a:p>
            <a:r>
              <a:rPr kumimoji="1" lang="en-US" altLang="ko-KR" dirty="0" err="1"/>
              <a:t>NodeMCU</a:t>
            </a:r>
            <a:r>
              <a:rPr kumimoji="1" lang="en-US" altLang="ko-KR" dirty="0"/>
              <a:t> </a:t>
            </a:r>
            <a:r>
              <a:rPr kumimoji="1" lang="en-US" altLang="ko-KR"/>
              <a:t>GOIP pinout</a:t>
            </a:r>
            <a:endParaRPr kumimoji="1" lang="ko-KR" altLang="en-US" dirty="0"/>
          </a:p>
        </p:txBody>
      </p:sp>
      <p:pic>
        <p:nvPicPr>
          <p:cNvPr id="7" name="내용 개체 틀 6" descr="점수판, 텍스트, 검은색, 모니터이(가) 표시된 사진&#10;&#10;자동 생성된 설명">
            <a:extLst>
              <a:ext uri="{FF2B5EF4-FFF2-40B4-BE49-F238E27FC236}">
                <a16:creationId xmlns:a16="http://schemas.microsoft.com/office/drawing/2014/main" id="{86141DCE-59CD-B448-98ED-6B3218265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12" y="1035802"/>
            <a:ext cx="6923696" cy="5822198"/>
          </a:xfrm>
        </p:spPr>
      </p:pic>
    </p:spTree>
    <p:extLst>
      <p:ext uri="{BB962C8B-B14F-4D97-AF65-F5344CB8AC3E}">
        <p14:creationId xmlns:p14="http://schemas.microsoft.com/office/powerpoint/2010/main" val="353583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D41C15D0-39F7-C84E-8F46-25CC94878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t="57117" r="22595" b="9760"/>
          <a:stretch/>
        </p:blipFill>
        <p:spPr>
          <a:xfrm>
            <a:off x="109928" y="539786"/>
            <a:ext cx="10031095" cy="6187050"/>
          </a:xfrm>
          <a:ln>
            <a:solidFill>
              <a:schemeClr val="bg1"/>
            </a:solidFill>
          </a:ln>
        </p:spPr>
      </p:pic>
      <p:pic>
        <p:nvPicPr>
          <p:cNvPr id="10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B9D0BEBE-FF15-5D41-9A2F-52E5EA223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7" t="3027" r="3699" b="89230"/>
          <a:stretch/>
        </p:blipFill>
        <p:spPr>
          <a:xfrm>
            <a:off x="8724276" y="131164"/>
            <a:ext cx="3357796" cy="1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7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4E4C0-974C-4EA4-A9EA-4AAEDF5E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8B6CD-1D60-4F09-9856-EE8DC4E7E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사물인터넷</a:t>
            </a:r>
            <a:r>
              <a:rPr lang="en-US" altLang="ko-KR" dirty="0"/>
              <a:t>(IoT : Internet of Things) </a:t>
            </a:r>
            <a:r>
              <a:rPr lang="ko-KR" altLang="en-US" dirty="0"/>
              <a:t>클라우드 서비스 개발에 대해 학습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오픈소스 </a:t>
            </a:r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 플랫폼 중의 하나인  </a:t>
            </a:r>
            <a:r>
              <a:rPr lang="en-US" altLang="ko-KR" dirty="0" err="1"/>
              <a:t>NodeMCU</a:t>
            </a:r>
            <a:r>
              <a:rPr lang="ko-KR" altLang="en-US" dirty="0"/>
              <a:t>를 사용하여 </a:t>
            </a:r>
            <a:r>
              <a:rPr lang="en-US" altLang="ko-KR" dirty="0"/>
              <a:t>IoT </a:t>
            </a:r>
            <a:r>
              <a:rPr lang="ko-KR" altLang="en-US" dirty="0"/>
              <a:t>디바이스 개발 방법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ThingSpeak</a:t>
            </a:r>
            <a:r>
              <a:rPr lang="ko-KR" altLang="en-US" dirty="0"/>
              <a:t>를 이용한 </a:t>
            </a:r>
            <a:r>
              <a:rPr lang="en-US" altLang="ko-KR" dirty="0"/>
              <a:t>IoT </a:t>
            </a:r>
            <a:r>
              <a:rPr lang="ko-KR" altLang="en-US" dirty="0"/>
              <a:t>클라우드 서비스 연동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구글 클라우드 서비스</a:t>
            </a:r>
            <a:r>
              <a:rPr lang="en-US" altLang="ko-KR" dirty="0"/>
              <a:t>(</a:t>
            </a:r>
            <a:r>
              <a:rPr lang="en-US" altLang="ko-KR" dirty="0" err="1"/>
              <a:t>Fireabse</a:t>
            </a:r>
            <a:r>
              <a:rPr lang="en-US" altLang="ko-KR" dirty="0"/>
              <a:t>)</a:t>
            </a:r>
            <a:r>
              <a:rPr lang="ko-KR" altLang="en-US" dirty="0"/>
              <a:t>를 이용한 </a:t>
            </a:r>
            <a:r>
              <a:rPr lang="en-US" altLang="ko-KR" dirty="0"/>
              <a:t>IoT </a:t>
            </a:r>
            <a:r>
              <a:rPr lang="ko-KR" altLang="en-US" dirty="0"/>
              <a:t>서비스 개발</a:t>
            </a:r>
          </a:p>
        </p:txBody>
      </p:sp>
    </p:spTree>
    <p:extLst>
      <p:ext uri="{BB962C8B-B14F-4D97-AF65-F5344CB8AC3E}">
        <p14:creationId xmlns:p14="http://schemas.microsoft.com/office/powerpoint/2010/main" val="79880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07978-06AB-8D4E-808A-6EF0FB6A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87"/>
            <a:ext cx="10515600" cy="1064761"/>
          </a:xfrm>
        </p:spPr>
        <p:txBody>
          <a:bodyPr/>
          <a:lstStyle/>
          <a:p>
            <a:r>
              <a:rPr kumimoji="1" lang="en-US" altLang="ko-KR" dirty="0" err="1"/>
              <a:t>NodeMCU</a:t>
            </a:r>
            <a:r>
              <a:rPr kumimoji="1" lang="en-US" altLang="ko-KR" dirty="0"/>
              <a:t> GOIP Pinout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3131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GPIO 0,2,15 : </a:t>
            </a:r>
            <a:r>
              <a:rPr lang="ko-KR" altLang="en-US" sz="2400" dirty="0"/>
              <a:t>부트 모드 설정</a:t>
            </a:r>
            <a:endParaRPr lang="en-US" altLang="ko-KR" sz="2400" dirty="0"/>
          </a:p>
          <a:p>
            <a:r>
              <a:rPr lang="en-US" altLang="ko-KR" sz="2400" dirty="0"/>
              <a:t>GPIO 1,3 : </a:t>
            </a:r>
            <a:r>
              <a:rPr lang="ko-KR" altLang="en-US" sz="2400" dirty="0"/>
              <a:t>시리얼 통신</a:t>
            </a:r>
            <a:r>
              <a:rPr lang="en-US" altLang="ko-KR" sz="2400" dirty="0"/>
              <a:t>(UART)</a:t>
            </a:r>
          </a:p>
          <a:p>
            <a:r>
              <a:rPr lang="en-US" altLang="ko-KR" sz="2400" dirty="0"/>
              <a:t>GPIO 6~11 : </a:t>
            </a:r>
            <a:r>
              <a:rPr lang="ko-KR" altLang="en-US" sz="2400" dirty="0"/>
              <a:t>플래시 메모리</a:t>
            </a:r>
            <a:endParaRPr lang="en-US" altLang="ko-KR" sz="2400" dirty="0"/>
          </a:p>
          <a:p>
            <a:r>
              <a:rPr lang="en-US" altLang="ko-KR" sz="2400" dirty="0"/>
              <a:t>GPIO 16 : </a:t>
            </a:r>
            <a:r>
              <a:rPr lang="ko-KR" altLang="en-US" sz="2400" dirty="0"/>
              <a:t>슬립 모드</a:t>
            </a:r>
            <a:endParaRPr lang="en-US" altLang="ko-KR" sz="2400" dirty="0"/>
          </a:p>
          <a:p>
            <a:r>
              <a:rPr lang="ko-KR" altLang="en-US" sz="2400" dirty="0"/>
              <a:t>아무 제약없이 사용 가능한</a:t>
            </a:r>
            <a:r>
              <a:rPr lang="en-US" altLang="ko-KR" sz="2400" dirty="0"/>
              <a:t> GPIO </a:t>
            </a:r>
            <a:r>
              <a:rPr lang="ko-KR" altLang="en-US" sz="2400" dirty="0"/>
              <a:t>핀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CFC2703-FB8B-40DF-A8B9-54CB0317F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367058"/>
              </p:ext>
            </p:extLst>
          </p:nvPr>
        </p:nvGraphicFramePr>
        <p:xfrm>
          <a:off x="1572127" y="338068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86904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571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GPIO Pin </a:t>
                      </a:r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NodeMCU</a:t>
                      </a:r>
                      <a:r>
                        <a:rPr lang="en-US" altLang="ko-KR" dirty="0"/>
                        <a:t> Pin </a:t>
                      </a:r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65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9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24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33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66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97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637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34F740-6200-4087-BD93-4F286212C665}"/>
              </a:ext>
            </a:extLst>
          </p:cNvPr>
          <p:cNvSpPr txBox="1"/>
          <p:nvPr/>
        </p:nvSpPr>
        <p:spPr>
          <a:xfrm>
            <a:off x="1058592" y="6163543"/>
            <a:ext cx="9155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GPIO(General</a:t>
            </a:r>
            <a:r>
              <a:rPr lang="ko-KR" altLang="en-US" dirty="0"/>
              <a:t> </a:t>
            </a:r>
            <a:r>
              <a:rPr lang="en-US" altLang="ko-KR" dirty="0"/>
              <a:t>Purpose</a:t>
            </a:r>
            <a:r>
              <a:rPr lang="ko-KR" altLang="en-US" dirty="0"/>
              <a:t> </a:t>
            </a:r>
            <a:r>
              <a:rPr lang="en-US" altLang="ko-KR" dirty="0"/>
              <a:t>Input/Output)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마이크로 프로세스가 주변장치와 통신을 위해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범용으로 사용되는 입출력 포트</a:t>
            </a:r>
          </a:p>
        </p:txBody>
      </p:sp>
    </p:spTree>
    <p:extLst>
      <p:ext uri="{BB962C8B-B14F-4D97-AF65-F5344CB8AC3E}">
        <p14:creationId xmlns:p14="http://schemas.microsoft.com/office/powerpoint/2010/main" val="5287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0DA5B-60EC-4DD5-9A6F-D13D948E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ko-KR" altLang="en-US" dirty="0"/>
              <a:t>학습 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41836-377A-4F94-AD56-AA5096D15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ko-KR" altLang="en-US" dirty="0"/>
              <a:t>개발 환경 구축</a:t>
            </a:r>
            <a:r>
              <a:rPr lang="en-US" altLang="ko-KR" dirty="0"/>
              <a:t>(11</a:t>
            </a:r>
            <a:r>
              <a:rPr lang="ko-KR" altLang="en-US" dirty="0"/>
              <a:t>분 </a:t>
            </a:r>
            <a:r>
              <a:rPr lang="en-US" altLang="ko-KR" dirty="0"/>
              <a:t>35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2"/>
              </a:rPr>
              <a:t>https://youtu.be/YNOSQTk29DE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 err="1"/>
              <a:t>NodeMCU</a:t>
            </a:r>
            <a:r>
              <a:rPr lang="ko-KR" altLang="en-US" dirty="0"/>
              <a:t>로 프로그램 개발하기</a:t>
            </a:r>
            <a:r>
              <a:rPr lang="en-US" altLang="ko-KR" dirty="0"/>
              <a:t>(21</a:t>
            </a:r>
            <a:r>
              <a:rPr lang="ko-KR" altLang="en-US" dirty="0"/>
              <a:t>분 </a:t>
            </a:r>
            <a:r>
              <a:rPr lang="en-US" altLang="ko-KR" dirty="0"/>
              <a:t>22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3"/>
              </a:rPr>
              <a:t>https://youtu.be/-ckgCiN-dGE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창의적인 </a:t>
            </a:r>
            <a:r>
              <a:rPr lang="en-US" altLang="ko-KR" dirty="0" err="1"/>
              <a:t>NodeMCU</a:t>
            </a:r>
            <a:r>
              <a:rPr lang="en-US" altLang="ko-KR" dirty="0"/>
              <a:t> </a:t>
            </a:r>
            <a:r>
              <a:rPr lang="ko-KR" altLang="en-US" dirty="0"/>
              <a:t>프로젝트 살펴보기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4"/>
              </a:rPr>
              <a:t>https://youtu.be/4-YbLiUpEfI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5"/>
              </a:rPr>
              <a:t>https://youtu.be/wQSunjEfuyE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6"/>
              </a:rPr>
              <a:t>https://youtu.be/Ef9GgvVs3-E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74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54DF6-EC99-4EC4-82FD-136682A7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590" y="135011"/>
            <a:ext cx="10515600" cy="1325563"/>
          </a:xfrm>
        </p:spPr>
        <p:txBody>
          <a:bodyPr/>
          <a:lstStyle/>
          <a:p>
            <a:r>
              <a:rPr lang="ko-KR" altLang="en-US" dirty="0" err="1"/>
              <a:t>주차별</a:t>
            </a:r>
            <a:r>
              <a:rPr lang="ko-KR" altLang="en-US" dirty="0"/>
              <a:t> 강의 계획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66984E0-AB7F-4A2D-A49F-6288C0AD16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202589"/>
              </p:ext>
            </p:extLst>
          </p:nvPr>
        </p:nvGraphicFramePr>
        <p:xfrm>
          <a:off x="1807104" y="1314072"/>
          <a:ext cx="8015127" cy="5328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19">
                  <a:extLst>
                    <a:ext uri="{9D8B030D-6E8A-4147-A177-3AD203B41FA5}">
                      <a16:colId xmlns:a16="http://schemas.microsoft.com/office/drawing/2014/main" val="1041230405"/>
                    </a:ext>
                  </a:extLst>
                </a:gridCol>
                <a:gridCol w="7054808">
                  <a:extLst>
                    <a:ext uri="{9D8B030D-6E8A-4147-A177-3AD203B41FA5}">
                      <a16:colId xmlns:a16="http://schemas.microsoft.com/office/drawing/2014/main" val="3904714430"/>
                    </a:ext>
                  </a:extLst>
                </a:gridCol>
              </a:tblGrid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61598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강의 개요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사물인터넷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클라우드 서비스 사례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889518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NodeMCU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특성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활용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개발 환경 설정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23932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LED </a:t>
                      </a:r>
                      <a:r>
                        <a:rPr lang="ko-KR" altLang="en-US" sz="1400" dirty="0"/>
                        <a:t>제어 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893167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웹서버를 이용한 </a:t>
                      </a:r>
                      <a:r>
                        <a:rPr lang="en-US" altLang="ko-KR" sz="1400" dirty="0"/>
                        <a:t>LED </a:t>
                      </a:r>
                      <a:r>
                        <a:rPr lang="ko-KR" altLang="en-US" sz="1400" dirty="0"/>
                        <a:t>제어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67052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온습도</a:t>
                      </a:r>
                      <a:r>
                        <a:rPr lang="ko-KR" altLang="en-US" sz="1400" dirty="0"/>
                        <a:t> 측정기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331127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웹서버를 이용한 </a:t>
                      </a:r>
                      <a:r>
                        <a:rPr lang="ko-KR" altLang="en-US" sz="1400" dirty="0" err="1"/>
                        <a:t>온습도</a:t>
                      </a:r>
                      <a:r>
                        <a:rPr lang="ko-KR" altLang="en-US" sz="1400" dirty="0"/>
                        <a:t> 측정기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968318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ThingSpeak</a:t>
                      </a:r>
                      <a:r>
                        <a:rPr lang="en-US" altLang="ko-KR" sz="1400" dirty="0"/>
                        <a:t> IoT </a:t>
                      </a:r>
                      <a:r>
                        <a:rPr lang="ko-KR" altLang="en-US" sz="1400" dirty="0"/>
                        <a:t>클라우드 플랫폼 연동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45908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중간고사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786494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구글 클라우드</a:t>
                      </a:r>
                      <a:r>
                        <a:rPr lang="en-US" altLang="ko-KR" sz="1400" dirty="0"/>
                        <a:t>(Firebase), </a:t>
                      </a:r>
                      <a:r>
                        <a:rPr lang="en-US" altLang="ko-KR" sz="1400" dirty="0" err="1"/>
                        <a:t>realtime</a:t>
                      </a:r>
                      <a:r>
                        <a:rPr lang="en-US" altLang="ko-KR" sz="1400" dirty="0"/>
                        <a:t> database </a:t>
                      </a:r>
                      <a:r>
                        <a:rPr lang="ko-KR" altLang="en-US" sz="1400" dirty="0"/>
                        <a:t>개요 및 기초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60300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Relatime</a:t>
                      </a:r>
                      <a:r>
                        <a:rPr lang="en-US" altLang="ko-KR" sz="1400" dirty="0"/>
                        <a:t> database API</a:t>
                      </a:r>
                      <a:r>
                        <a:rPr lang="ko-KR" altLang="en-US" sz="1400" dirty="0"/>
                        <a:t> 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614409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Firebase JavaScript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웹앱</a:t>
                      </a:r>
                      <a:r>
                        <a:rPr lang="ko-KR" altLang="en-US" sz="1400" dirty="0"/>
                        <a:t> 제작</a:t>
                      </a:r>
                      <a:r>
                        <a:rPr lang="en-US" altLang="ko-KR" sz="1400" dirty="0"/>
                        <a:t>(Hello Firebase)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987802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Firebase </a:t>
                      </a:r>
                      <a:r>
                        <a:rPr lang="ko-KR" altLang="en-US" sz="1400" dirty="0"/>
                        <a:t>안드로이드 앱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375900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42101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기말고사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928054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프로젝트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17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8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7DFE8-4747-4153-B289-75C1A3B6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BD749-012B-46CE-AE38-AABB579A7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중간고사 </a:t>
            </a:r>
            <a:r>
              <a:rPr lang="en-US" altLang="ko-KR" dirty="0"/>
              <a:t>: 25%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기말고사 </a:t>
            </a:r>
            <a:r>
              <a:rPr lang="en-US" altLang="ko-KR" dirty="0"/>
              <a:t>: 25%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프로젝트 및 발표 </a:t>
            </a:r>
            <a:r>
              <a:rPr lang="en-US" altLang="ko-KR" dirty="0"/>
              <a:t>: 30%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출석 </a:t>
            </a:r>
            <a:r>
              <a:rPr lang="en-US" altLang="ko-KR" dirty="0"/>
              <a:t>: 20%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89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149D2-2ACB-4393-9F5C-28642592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 배우는 내용들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81866-11F5-4E3F-8A69-8ED47F5A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NodeMCU</a:t>
            </a:r>
            <a:r>
              <a:rPr lang="ko-KR" altLang="en-US" dirty="0"/>
              <a:t>를 이용한 </a:t>
            </a:r>
            <a:r>
              <a:rPr lang="en-US" altLang="ko-KR" dirty="0"/>
              <a:t>IoT </a:t>
            </a:r>
            <a:r>
              <a:rPr lang="ko-KR" altLang="en-US" dirty="0"/>
              <a:t>디바이스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구글 클라우드 서비스 </a:t>
            </a:r>
            <a:r>
              <a:rPr lang="en-US" altLang="ko-KR" dirty="0"/>
              <a:t>Firebase, Realtime Database </a:t>
            </a:r>
            <a:r>
              <a:rPr lang="ko-KR" altLang="en-US" dirty="0"/>
              <a:t>사용법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Firebase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웹 앱 개발</a:t>
            </a:r>
            <a:r>
              <a:rPr lang="en-US" altLang="ko-KR" dirty="0"/>
              <a:t>(JavaScript)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Firebase IoT </a:t>
            </a:r>
            <a:r>
              <a:rPr lang="ko-KR" altLang="en-US" dirty="0"/>
              <a:t>안드로이드 앱 개발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8C00DA-D150-45DA-9E31-8628CDEA7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5" t="15253" r="11524" b="20489"/>
          <a:stretch/>
        </p:blipFill>
        <p:spPr>
          <a:xfrm>
            <a:off x="7242046" y="3429000"/>
            <a:ext cx="3765735" cy="16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6E073-CB53-4228-BD94-D6A26837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6"/>
            <a:ext cx="10515600" cy="704446"/>
          </a:xfrm>
        </p:spPr>
        <p:txBody>
          <a:bodyPr>
            <a:normAutofit/>
          </a:bodyPr>
          <a:lstStyle/>
          <a:p>
            <a:r>
              <a:rPr lang="ko-KR" altLang="en-US" dirty="0"/>
              <a:t>구글 </a:t>
            </a:r>
            <a:r>
              <a:rPr lang="en-US" altLang="ko-KR" dirty="0"/>
              <a:t>Firebase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999A1-A507-41E2-9C35-E31CD79AE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117"/>
            <a:ext cx="10515600" cy="4924512"/>
          </a:xfrm>
        </p:spPr>
        <p:txBody>
          <a:bodyPr/>
          <a:lstStyle/>
          <a:p>
            <a:r>
              <a:rPr lang="ko-KR" altLang="en-US" dirty="0" err="1"/>
              <a:t>클라우드</a:t>
            </a:r>
            <a:r>
              <a:rPr lang="ko-KR" altLang="en-US" dirty="0"/>
              <a:t> 서비스의 일종 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altLang="ko-KR" dirty="0"/>
              <a:t>BaaS(Backend as a Service)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https://firebase.google.com/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7B7AC1A-9308-4210-8721-3C6F3CF28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14429"/>
          <a:stretch/>
        </p:blipFill>
        <p:spPr>
          <a:xfrm>
            <a:off x="3032191" y="2473377"/>
            <a:ext cx="6213904" cy="42572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300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401BE-789F-46AA-BBEA-5F491AAA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771"/>
            <a:ext cx="10515600" cy="1325563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키트 준비물</a:t>
            </a:r>
          </a:p>
        </p:txBody>
      </p:sp>
      <p:pic>
        <p:nvPicPr>
          <p:cNvPr id="6" name="그림 5" descr="회로, 전자기기이(가) 표시된 사진&#10;&#10;자동 생성된 설명">
            <a:extLst>
              <a:ext uri="{FF2B5EF4-FFF2-40B4-BE49-F238E27FC236}">
                <a16:creationId xmlns:a16="http://schemas.microsoft.com/office/drawing/2014/main" id="{BAABD6C0-9820-4D31-B1DD-324204654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3" t="10864" r="8351" b="7691"/>
          <a:stretch/>
        </p:blipFill>
        <p:spPr>
          <a:xfrm>
            <a:off x="367213" y="1254086"/>
            <a:ext cx="3148011" cy="2561347"/>
          </a:xfrm>
          <a:prstGeom prst="rect">
            <a:avLst/>
          </a:prstGeom>
        </p:spPr>
      </p:pic>
      <p:pic>
        <p:nvPicPr>
          <p:cNvPr id="7" name="그림 6" descr="실외, 하늘이(가) 표시된 사진&#10;&#10;자동 생성된 설명">
            <a:extLst>
              <a:ext uri="{FF2B5EF4-FFF2-40B4-BE49-F238E27FC236}">
                <a16:creationId xmlns:a16="http://schemas.microsoft.com/office/drawing/2014/main" id="{4FE4E4B6-9EA4-489E-BC43-08DD16C39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0" r="835"/>
          <a:stretch/>
        </p:blipFill>
        <p:spPr>
          <a:xfrm>
            <a:off x="3599131" y="1424506"/>
            <a:ext cx="2824694" cy="2561347"/>
          </a:xfrm>
          <a:prstGeom prst="rect">
            <a:avLst/>
          </a:prstGeom>
        </p:spPr>
      </p:pic>
      <p:pic>
        <p:nvPicPr>
          <p:cNvPr id="8" name="그림 7" descr="개체이(가) 표시된 사진&#10;&#10;자동 생성된 설명">
            <a:extLst>
              <a:ext uri="{FF2B5EF4-FFF2-40B4-BE49-F238E27FC236}">
                <a16:creationId xmlns:a16="http://schemas.microsoft.com/office/drawing/2014/main" id="{9E0F39FD-BF40-4EE8-B1FE-6D526DE0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489" y="1366475"/>
            <a:ext cx="2149169" cy="2149169"/>
          </a:xfrm>
          <a:prstGeom prst="rect">
            <a:avLst/>
          </a:prstGeom>
        </p:spPr>
      </p:pic>
      <p:pic>
        <p:nvPicPr>
          <p:cNvPr id="9" name="그림 8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793909DF-857F-4B3A-994A-579B7574D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435" y="1622278"/>
            <a:ext cx="1891393" cy="1891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8E2FE0-172D-462B-8B40-D6AB014D70B1}"/>
              </a:ext>
            </a:extLst>
          </p:cNvPr>
          <p:cNvSpPr txBox="1"/>
          <p:nvPr/>
        </p:nvSpPr>
        <p:spPr>
          <a:xfrm>
            <a:off x="1234896" y="369593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NodeMCU</a:t>
            </a:r>
            <a:r>
              <a:rPr lang="en-US" altLang="ko-KR" dirty="0"/>
              <a:t> V2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07403-D7CA-46C6-AE8C-4E11567F1F96}"/>
              </a:ext>
            </a:extLst>
          </p:cNvPr>
          <p:cNvSpPr txBox="1"/>
          <p:nvPr/>
        </p:nvSpPr>
        <p:spPr>
          <a:xfrm>
            <a:off x="4448669" y="36959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점프 케이블</a:t>
            </a:r>
          </a:p>
        </p:txBody>
      </p:sp>
      <p:pic>
        <p:nvPicPr>
          <p:cNvPr id="14" name="그림 1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47FC1DB-2CE3-4EF5-8882-8E8301D18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8960" y="4095484"/>
            <a:ext cx="2403183" cy="2403183"/>
          </a:xfrm>
          <a:prstGeom prst="rect">
            <a:avLst/>
          </a:prstGeom>
        </p:spPr>
      </p:pic>
      <p:pic>
        <p:nvPicPr>
          <p:cNvPr id="15" name="그림 14" descr="전자기기이(가) 표시된 사진&#10;&#10;자동 생성된 설명">
            <a:extLst>
              <a:ext uri="{FF2B5EF4-FFF2-40B4-BE49-F238E27FC236}">
                <a16:creationId xmlns:a16="http://schemas.microsoft.com/office/drawing/2014/main" id="{BD6CAA20-04A8-43A3-B312-4BF19287D4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83" t="24090" r="10709" b="21008"/>
          <a:stretch/>
        </p:blipFill>
        <p:spPr>
          <a:xfrm>
            <a:off x="9018877" y="4304301"/>
            <a:ext cx="2515910" cy="1766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BFB952-C753-4FE8-97C9-66870D12F613}"/>
              </a:ext>
            </a:extLst>
          </p:cNvPr>
          <p:cNvSpPr txBox="1"/>
          <p:nvPr/>
        </p:nvSpPr>
        <p:spPr>
          <a:xfrm>
            <a:off x="5258270" y="637751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온습도</a:t>
            </a:r>
            <a:r>
              <a:rPr lang="en-US" altLang="ko-KR" dirty="0"/>
              <a:t>(DHT11) </a:t>
            </a:r>
            <a:r>
              <a:rPr lang="ko-KR" altLang="en-US" dirty="0"/>
              <a:t>센서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6BEC7-5C6E-4A8F-9108-9A9CF720E788}"/>
              </a:ext>
            </a:extLst>
          </p:cNvPr>
          <p:cNvSpPr txBox="1"/>
          <p:nvPr/>
        </p:nvSpPr>
        <p:spPr>
          <a:xfrm>
            <a:off x="9035385" y="6278799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16x2 LCD </a:t>
            </a:r>
            <a:r>
              <a:rPr lang="ko-KR" altLang="en-US" dirty="0"/>
              <a:t>모듈</a:t>
            </a:r>
            <a:r>
              <a:rPr lang="en-US" altLang="ko-KR" dirty="0"/>
              <a:t>(I2C 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E0B27-362F-4F0D-9CC0-4B82CDD30082}"/>
              </a:ext>
            </a:extLst>
          </p:cNvPr>
          <p:cNvSpPr txBox="1"/>
          <p:nvPr/>
        </p:nvSpPr>
        <p:spPr>
          <a:xfrm>
            <a:off x="9410711" y="3616521"/>
            <a:ext cx="149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저항</a:t>
            </a:r>
            <a:r>
              <a:rPr lang="en-US" altLang="ko-KR" dirty="0"/>
              <a:t>(220 </a:t>
            </a:r>
            <a:r>
              <a:rPr lang="el-GR" altLang="ko-KR" dirty="0"/>
              <a:t>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0609A-6119-4919-B8F3-A784FE00E655}"/>
              </a:ext>
            </a:extLst>
          </p:cNvPr>
          <p:cNvSpPr txBox="1"/>
          <p:nvPr/>
        </p:nvSpPr>
        <p:spPr>
          <a:xfrm>
            <a:off x="7367379" y="361652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FC1C0-2DA3-4BD1-BD92-C4010473DD65}"/>
              </a:ext>
            </a:extLst>
          </p:cNvPr>
          <p:cNvSpPr txBox="1"/>
          <p:nvPr/>
        </p:nvSpPr>
        <p:spPr>
          <a:xfrm>
            <a:off x="1329499" y="63379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F15837-A9A6-4ED9-A4BF-6E21803909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14170" r="22883" b="19210"/>
          <a:stretch/>
        </p:blipFill>
        <p:spPr>
          <a:xfrm>
            <a:off x="838200" y="4397610"/>
            <a:ext cx="2403183" cy="17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0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401BE-789F-46AA-BBEA-5F491AAA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</a:t>
            </a:r>
            <a:r>
              <a:rPr lang="ko-KR" altLang="en-US" dirty="0"/>
              <a:t>클라우드 서비스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C1C2F-667A-469F-ADF8-CF1332D02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ThingSpeak</a:t>
            </a:r>
            <a:r>
              <a:rPr lang="en-US" altLang="ko-KR" dirty="0"/>
              <a:t> </a:t>
            </a:r>
            <a:r>
              <a:rPr lang="ko-KR" altLang="en-US" dirty="0"/>
              <a:t>계정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https://thingspeak.com/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구글 </a:t>
            </a:r>
            <a:r>
              <a:rPr lang="en-US" altLang="ko-KR" dirty="0"/>
              <a:t>Firebase </a:t>
            </a:r>
            <a:r>
              <a:rPr lang="ko-KR" altLang="en-US" dirty="0"/>
              <a:t>계정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https://firebase.google.com/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9CBEAE4-F731-4517-97DC-B244AD155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94" y="3355109"/>
            <a:ext cx="5650587" cy="32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0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EC56C6-C7C6-4D1E-B1DC-A66860B32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" r="624" b="11094"/>
          <a:stretch/>
        </p:blipFill>
        <p:spPr>
          <a:xfrm>
            <a:off x="1562201" y="1981199"/>
            <a:ext cx="9067597" cy="43226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87A2C5-CFD8-42E6-98DA-D574B8D1C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3" t="22612" r="14107" b="28780"/>
          <a:stretch/>
        </p:blipFill>
        <p:spPr>
          <a:xfrm>
            <a:off x="4293654" y="2881527"/>
            <a:ext cx="2661328" cy="9146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6A96C6-8B1C-4123-A338-96F7442E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Real-Time Database : NoSQL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25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564</Words>
  <Application>Microsoft Office PowerPoint</Application>
  <PresentationFormat>와이드스크린</PresentationFormat>
  <Paragraphs>128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2020-1 학기 클라우드 컴퓨팅 실습 (IoT 클라우드 서비스 개발)</vt:lpstr>
      <vt:lpstr>강의 목표</vt:lpstr>
      <vt:lpstr>주차별 강의 계획</vt:lpstr>
      <vt:lpstr>평가</vt:lpstr>
      <vt:lpstr>새로 배우는 내용들</vt:lpstr>
      <vt:lpstr>구글 Firebase</vt:lpstr>
      <vt:lpstr>아두이노 키트 준비물</vt:lpstr>
      <vt:lpstr>IoT 클라우드 서비스 준비</vt:lpstr>
      <vt:lpstr>Firebase Real-Time Database : NoSQL</vt:lpstr>
      <vt:lpstr>무엇을 개발하나?</vt:lpstr>
      <vt:lpstr>PowerPoint 프레젠테이션</vt:lpstr>
      <vt:lpstr>무엇을 개발하나?</vt:lpstr>
      <vt:lpstr>PowerPoint 프레젠테이션</vt:lpstr>
      <vt:lpstr>IoT 개발 툴킷</vt:lpstr>
      <vt:lpstr>NodeMCU/ ESP8266</vt:lpstr>
      <vt:lpstr>NodeMCU 개발 키트</vt:lpstr>
      <vt:lpstr>NodeMCU </vt:lpstr>
      <vt:lpstr>NodeMCU GOIP pinout</vt:lpstr>
      <vt:lpstr>PowerPoint 프레젠테이션</vt:lpstr>
      <vt:lpstr>NodeMCU GOIP Pinout</vt:lpstr>
      <vt:lpstr>NodeMCU 학습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2020-1 학기 IoT 클라우드 서비스 개발</dc:title>
  <dc:creator>Kim Jong Hyun</dc:creator>
  <cp:lastModifiedBy>Kim Jong Hyun</cp:lastModifiedBy>
  <cp:revision>1</cp:revision>
  <dcterms:created xsi:type="dcterms:W3CDTF">2020-03-09T07:01:30Z</dcterms:created>
  <dcterms:modified xsi:type="dcterms:W3CDTF">2020-03-27T08:32:31Z</dcterms:modified>
</cp:coreProperties>
</file>